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y="6858000" cx="12192000"/>
  <p:notesSz cx="6858000" cy="9144000"/>
  <p:defaultTextStyle>
    <a:defPPr lvl="0">
      <a:defRPr lang="en-US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2" Type="http://schemas.openxmlformats.org/officeDocument/2006/relationships/slide" Target="slides/slide9.xml"/><Relationship Id="rId9" Type="http://schemas.openxmlformats.org/officeDocument/2006/relationships/slide" Target="slides/slide6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0FEB1-C293-475A-8300-806282B6F6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161111-D1DB-409A-90C4-48A76F1673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BBBA5-062C-49D3-81FA-64B7F609B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C0DB-145C-4C45-84E8-89AFB626630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33F39-D976-402D-B9C6-0B6AFA367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25FC5-9CF3-40D0-8211-57E070CAE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BD79-3F4A-4B0C-94E8-6FBA8E881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494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4EC14-2C92-44A3-B017-D6296C5B1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FABC15-33EA-4E6E-878E-00E86FCFF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257B6-D3F7-49E0-A5DC-C00C1B9DC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C0DB-145C-4C45-84E8-89AFB626630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075D09-174A-4CB2-8414-63BAEA1EA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D4938A-570A-4FD9-B024-BD65865F8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BD79-3F4A-4B0C-94E8-6FBA8E881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81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A11D97-DD3E-4574-AFCB-CB081DEB0A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FD907C-3242-45D5-8E82-D768F16C2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6B3E1E-29D7-4C69-B49D-927AC15C4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C0DB-145C-4C45-84E8-89AFB626630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A77-A663-4156-AF1B-0D17D670C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56544-DFC4-4D68-A44B-8A0F20800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BD79-3F4A-4B0C-94E8-6FBA8E881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88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B0C10-B6B2-49F2-9B32-A2279940C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96572-D84A-41F2-8893-575C1D3ED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25BA9-4A0B-4562-950F-B5CD796E3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C0DB-145C-4C45-84E8-89AFB626630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7E05F-54A0-4872-9859-039720F80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3A573-21C8-4124-BD6F-6E3EA8D9E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BD79-3F4A-4B0C-94E8-6FBA8E881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055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44173-B62D-4DD0-8B58-190EF631D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6967A3-21C6-4123-B71D-7747F7A86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A9C86D-1E74-4D89-888B-A79553597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C0DB-145C-4C45-84E8-89AFB626630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A274E1-C36A-4750-926F-AB5D2C334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0E023-9220-4C42-82AD-C4268093F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BD79-3F4A-4B0C-94E8-6FBA8E881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29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D2968-8EB0-4436-940D-286D7C806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38B98-6C82-4E54-B7FC-7E1C97BC3F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FD5433-0E26-455A-AF9F-F9E8A95DD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55BBB2-D615-4E05-909A-C32EB7CA6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C0DB-145C-4C45-84E8-89AFB626630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199C7E-A753-4A1C-A76D-248F0BADC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7BF0EC-611A-428C-A815-AB3B5FE41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BD79-3F4A-4B0C-94E8-6FBA8E881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00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D06AE-F10A-4EBE-8A48-5423A1946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C97002-2763-4C7C-9DC6-1BC5E2A307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454BF8-4B55-4717-94E6-F3FC8BF6C0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6ABD3D-9FEF-45A6-A409-D1D84ED69E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6BB83B-B047-4C41-8D2B-BBEC8553C5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8E76A6-9DCE-4A43-8D91-EC67657AF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C0DB-145C-4C45-84E8-89AFB626630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9E0161-AC3B-424E-A224-3C40D8D51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3C3F62-794E-4BFC-9B2E-41C1CA707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BD79-3F4A-4B0C-94E8-6FBA8E881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044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5F392-7C15-4675-B3D4-DECF89934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EFF3FB-2B32-4C64-8F72-88E594F03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C0DB-145C-4C45-84E8-89AFB626630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CA477C-B7FF-45D3-9FFB-60237AD44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79A2F7-446F-4C58-81BF-FE8F4E839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BD79-3F4A-4B0C-94E8-6FBA8E881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184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925828-9705-4562-89AE-00AFEC8C1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C0DB-145C-4C45-84E8-89AFB626630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DEC0B9-C07D-4387-BA53-B6678707C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CF44CD-2C71-4DE7-AC05-AC307B116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BD79-3F4A-4B0C-94E8-6FBA8E881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892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D53E0-A2EE-4917-B3A4-3C1D50EB6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57165-6312-4657-A409-45DDA7387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A125F8-6898-47DD-838E-EA6DB2839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26C81F-4F46-4390-BED1-FF380F500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C0DB-145C-4C45-84E8-89AFB626630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F71A70-D5CB-462B-96D8-488E89B22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3BE0A5-13A8-4572-8102-9ADA8DE53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BD79-3F4A-4B0C-94E8-6FBA8E881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427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ACB1B-0BF4-4618-9261-A1D6636B7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6AC84E-C331-4449-8F82-2E9131D402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8666D9-F360-42D4-93E9-7C3A76E1F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AD030C-AA37-4436-B2E1-3D92EF475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C0DB-145C-4C45-84E8-89AFB626630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C552CC-9D52-47D5-AA6E-C03436344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53D03B-383F-4690-B16B-D212A57E8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BD79-3F4A-4B0C-94E8-6FBA8E881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1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46A768-6D87-4517-9E03-DF6B8F6BA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4B96C1-82A0-4881-95AB-1D69DC195D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62BB1-4517-4674-971E-F47FF3DC3B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3C0DB-145C-4C45-84E8-89AFB626630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A8EE1-923E-4CEA-891D-0D30E29DBA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391913-7CC1-4517-8FF3-6945E96BB2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5BD79-3F4A-4B0C-94E8-6FBA8E881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7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DC391-9162-4435-AA6B-8CE02A695C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 a Claim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98F197-A07D-40AA-A2DF-393F5062AF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September 2022</a:t>
            </a:r>
          </a:p>
        </p:txBody>
      </p:sp>
    </p:spTree>
    <p:extLst>
      <p:ext uri="{BB962C8B-B14F-4D97-AF65-F5344CB8AC3E}">
        <p14:creationId xmlns:p14="http://schemas.microsoft.com/office/powerpoint/2010/main" val="4119285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98D62-02EC-4D0F-97D8-61C14A12E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Search for the policy that has had the loss.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46A45CA-32EA-4BFD-9F60-23C64909FA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914" y="1917622"/>
            <a:ext cx="10154172" cy="3022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48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57E2E-5904-452C-9512-7B29F96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Select the policy from search results.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68D621C-0F3D-4B48-B1A0-4C4E3B8657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914" y="1917622"/>
            <a:ext cx="10154172" cy="3022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900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57E2E-5904-452C-9512-7B29F96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User lands on the Policy Summary Page. Click the “File Claim” button.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FD97619-7CD5-45D5-8F6C-F00AD808F4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058917" cy="4692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153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57E2E-5904-452C-9512-7B29F9616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507" y="212414"/>
            <a:ext cx="10515600" cy="1325563"/>
          </a:xfrm>
        </p:spPr>
        <p:txBody>
          <a:bodyPr/>
          <a:lstStyle/>
          <a:p>
            <a:r>
              <a:rPr lang="en-US" dirty="0"/>
              <a:t>4. The First Notice of Loss page opens in New Tab. User focus is on “File a Claim”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A7050A-2655-459A-9F72-367C3C89A0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6782" y="1441522"/>
            <a:ext cx="7729445" cy="4885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136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57E2E-5904-452C-9512-7B29F96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Fill in the form and click “Submit Claim”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32E0D63-1AD5-4346-8625-39DE1209C3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724" y="1463417"/>
            <a:ext cx="10103369" cy="5029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949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57E2E-5904-452C-9512-7B29F96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/>
              <a:t>6. Success Message is Displayed. Email is sent to the insured email address provided on the “file a claim” page. The insured receives an email with claim information.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738235-AC6F-41E8-8338-F4E9FE91A4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65" y="1690688"/>
            <a:ext cx="8494119" cy="4774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476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5F6BB31-A881-496F-9E77-9866C569C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 To go back to the policy, close the tab for “file a claim” or just select the “policy summary” tab.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95F95F1-11A6-4DC4-8BCA-41706FD248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679" y="1690688"/>
            <a:ext cx="7828550" cy="5105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224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82055-FBDB-405F-B956-DCAFE2C8D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2569" y="285381"/>
            <a:ext cx="2720162" cy="3143619"/>
          </a:xfrm>
        </p:spPr>
        <p:txBody>
          <a:bodyPr/>
          <a:lstStyle/>
          <a:p>
            <a:r>
              <a:rPr lang="en-US" dirty="0"/>
              <a:t>8. Insured email with claim info.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FFB9ACA-8FF8-44DA-A8F3-1D4E7737CE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68" y="285381"/>
            <a:ext cx="7341233" cy="5964252"/>
          </a:xfrm>
        </p:spPr>
      </p:pic>
    </p:spTree>
    <p:extLst>
      <p:ext uri="{BB962C8B-B14F-4D97-AF65-F5344CB8AC3E}">
        <p14:creationId xmlns:p14="http://schemas.microsoft.com/office/powerpoint/2010/main" val="4074046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