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handoutMasterIdLst>
    <p:handoutMasterId r:id="rId41"/>
  </p:handoutMasterIdLst>
  <p:sldIdLst>
    <p:sldId id="256" r:id="rId2"/>
    <p:sldId id="294"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93" r:id="rId22"/>
    <p:sldId id="275" r:id="rId23"/>
    <p:sldId id="276" r:id="rId24"/>
    <p:sldId id="277" r:id="rId25"/>
    <p:sldId id="279" r:id="rId26"/>
    <p:sldId id="280" r:id="rId27"/>
    <p:sldId id="281" r:id="rId28"/>
    <p:sldId id="282" r:id="rId29"/>
    <p:sldId id="283" r:id="rId30"/>
    <p:sldId id="284" r:id="rId31"/>
    <p:sldId id="285" r:id="rId32"/>
    <p:sldId id="286" r:id="rId33"/>
    <p:sldId id="287" r:id="rId34"/>
    <p:sldId id="288" r:id="rId35"/>
    <p:sldId id="295" r:id="rId36"/>
    <p:sldId id="289" r:id="rId37"/>
    <p:sldId id="290" r:id="rId38"/>
    <p:sldId id="291"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4" d="100"/>
          <a:sy n="114" d="100"/>
        </p:scale>
        <p:origin x="474" y="102"/>
      </p:cViewPr>
      <p:guideLst/>
    </p:cSldViewPr>
  </p:slideViewPr>
  <p:notesTextViewPr>
    <p:cViewPr>
      <p:scale>
        <a:sx n="1" d="1"/>
        <a:sy n="1" d="1"/>
      </p:scale>
      <p:origin x="0" y="0"/>
    </p:cViewPr>
  </p:notesTextViewPr>
  <p:notesViewPr>
    <p:cSldViewPr snapToGrid="0">
      <p:cViewPr varScale="1">
        <p:scale>
          <a:sx n="84" d="100"/>
          <a:sy n="84" d="100"/>
        </p:scale>
        <p:origin x="2976"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6FEAC45-8A77-D0E7-8629-A51C75BE3D3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E573EC1-B06C-CB74-63A2-ADC963940EC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F57CB1C-CE85-43CC-AA8A-EAC6CD9437AC}" type="datetimeFigureOut">
              <a:rPr lang="en-US" smtClean="0"/>
              <a:t>4/23/2024</a:t>
            </a:fld>
            <a:endParaRPr lang="en-US"/>
          </a:p>
        </p:txBody>
      </p:sp>
      <p:sp>
        <p:nvSpPr>
          <p:cNvPr id="4" name="Footer Placeholder 3">
            <a:extLst>
              <a:ext uri="{FF2B5EF4-FFF2-40B4-BE49-F238E27FC236}">
                <a16:creationId xmlns:a16="http://schemas.microsoft.com/office/drawing/2014/main" id="{53C352F3-BF8B-F184-6F0A-FB609211A73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A4DF53C-3C3C-2A11-E2D7-5590B5D1222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B4DC516-44D1-46CF-9E46-55FC18890805}" type="slidenum">
              <a:rPr lang="en-US" smtClean="0"/>
              <a:t>‹#›</a:t>
            </a:fld>
            <a:endParaRPr lang="en-US"/>
          </a:p>
        </p:txBody>
      </p:sp>
    </p:spTree>
    <p:extLst>
      <p:ext uri="{BB962C8B-B14F-4D97-AF65-F5344CB8AC3E}">
        <p14:creationId xmlns:p14="http://schemas.microsoft.com/office/powerpoint/2010/main" val="6793403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858BE5-9E88-4A3F-9909-ACEFB3D1570F}" type="datetimeFigureOut">
              <a:rPr lang="en-US" smtClean="0"/>
              <a:t>4/23/2024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521500-7337-4856-9B0F-93D047294B7F}" type="slidenum">
              <a:rPr lang="en-US" smtClean="0"/>
              <a:t>‹#›</a:t>
            </a:fld>
            <a:endParaRPr lang="en-US"/>
          </a:p>
        </p:txBody>
      </p:sp>
    </p:spTree>
    <p:extLst>
      <p:ext uri="{BB962C8B-B14F-4D97-AF65-F5344CB8AC3E}">
        <p14:creationId xmlns:p14="http://schemas.microsoft.com/office/powerpoint/2010/main" val="23974031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5570C-7F43-53CF-70B2-B2BABA718A9E}"/>
              </a:ext>
            </a:extLst>
          </p:cNvPr>
          <p:cNvSpPr>
            <a:spLocks noGrp="1"/>
          </p:cNvSpPr>
          <p:nvPr>
            <p:ph type="ctrTitle" hasCustomPrompt="1"/>
          </p:nvPr>
        </p:nvSpPr>
        <p:spPr>
          <a:xfrm>
            <a:off x="1524000" y="3311932"/>
            <a:ext cx="9144000" cy="659944"/>
          </a:xfrm>
        </p:spPr>
        <p:txBody>
          <a:bodyPr anchor="b">
            <a:normAutofit/>
          </a:bodyPr>
          <a:lstStyle>
            <a:lvl1pPr algn="ctr">
              <a:defRPr lang="en-US" sz="4000" b="1" i="1" kern="1200" dirty="0" smtClean="0">
                <a:solidFill>
                  <a:schemeClr val="tx2"/>
                </a:solidFill>
                <a:latin typeface="Poppins" panose="00000500000000000000" pitchFamily="2" charset="0"/>
                <a:ea typeface="+mj-ea"/>
                <a:cs typeface="Poppins" panose="00000500000000000000" pitchFamily="2" charset="0"/>
              </a:defRPr>
            </a:lvl1pPr>
          </a:lstStyle>
          <a:p>
            <a:r>
              <a:rPr lang="en-US" dirty="0"/>
              <a:t>CLICK TO ADD TEXT</a:t>
            </a:r>
          </a:p>
        </p:txBody>
      </p:sp>
      <p:sp>
        <p:nvSpPr>
          <p:cNvPr id="3" name="Subtitle 2">
            <a:extLst>
              <a:ext uri="{FF2B5EF4-FFF2-40B4-BE49-F238E27FC236}">
                <a16:creationId xmlns:a16="http://schemas.microsoft.com/office/drawing/2014/main" id="{D72C6974-06F1-4631-6E74-D86E6E3C0FFF}"/>
              </a:ext>
            </a:extLst>
          </p:cNvPr>
          <p:cNvSpPr>
            <a:spLocks noGrp="1"/>
          </p:cNvSpPr>
          <p:nvPr>
            <p:ph type="subTitle" idx="1" hasCustomPrompt="1"/>
          </p:nvPr>
        </p:nvSpPr>
        <p:spPr>
          <a:xfrm>
            <a:off x="1524000" y="4063951"/>
            <a:ext cx="9144000" cy="365125"/>
          </a:xfrm>
        </p:spPr>
        <p:txBody>
          <a:bodyPr/>
          <a:lstStyle>
            <a:lvl1pPr marL="0" indent="0" algn="ctr">
              <a:buNone/>
              <a:defRPr lang="en-US" sz="2000" b="1" i="1" kern="1200" dirty="0" smtClean="0">
                <a:gradFill>
                  <a:gsLst>
                    <a:gs pos="50000">
                      <a:schemeClr val="accent3"/>
                    </a:gs>
                    <a:gs pos="0">
                      <a:schemeClr val="accent2"/>
                    </a:gs>
                    <a:gs pos="100000">
                      <a:schemeClr val="accent4"/>
                    </a:gs>
                  </a:gsLst>
                  <a:lin ang="0" scaled="1"/>
                </a:gra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TEXT</a:t>
            </a:r>
          </a:p>
        </p:txBody>
      </p:sp>
      <p:sp>
        <p:nvSpPr>
          <p:cNvPr id="9" name="Date Placeholder 3">
            <a:extLst>
              <a:ext uri="{FF2B5EF4-FFF2-40B4-BE49-F238E27FC236}">
                <a16:creationId xmlns:a16="http://schemas.microsoft.com/office/drawing/2014/main" id="{6D770D37-D357-0939-DBF4-816D5D1ED2D7}"/>
              </a:ext>
            </a:extLst>
          </p:cNvPr>
          <p:cNvSpPr>
            <a:spLocks noGrp="1"/>
          </p:cNvSpPr>
          <p:nvPr>
            <p:ph type="dt" sz="half" idx="10"/>
          </p:nvPr>
        </p:nvSpPr>
        <p:spPr>
          <a:xfrm>
            <a:off x="4382936" y="6598508"/>
            <a:ext cx="3426125" cy="122967"/>
          </a:xfrm>
          <a:prstGeom prst="rect">
            <a:avLst/>
          </a:prstGeom>
        </p:spPr>
        <p:txBody>
          <a:bodyPr/>
          <a:lstStyle>
            <a:lvl1pPr algn="ctr">
              <a:defRPr/>
            </a:lvl1pPr>
          </a:lstStyle>
          <a:p>
            <a:r>
              <a:rPr lang="en-US" sz="800" dirty="0"/>
              <a:t>©2024 Taurus – Proprietary &amp; Confidential </a:t>
            </a:r>
          </a:p>
        </p:txBody>
      </p:sp>
      <p:sp>
        <p:nvSpPr>
          <p:cNvPr id="10" name="Slide Number Placeholder 5">
            <a:extLst>
              <a:ext uri="{FF2B5EF4-FFF2-40B4-BE49-F238E27FC236}">
                <a16:creationId xmlns:a16="http://schemas.microsoft.com/office/drawing/2014/main" id="{59B338E0-F0C3-31C7-DDE2-B0510554626F}"/>
              </a:ext>
            </a:extLst>
          </p:cNvPr>
          <p:cNvSpPr>
            <a:spLocks noGrp="1"/>
          </p:cNvSpPr>
          <p:nvPr>
            <p:ph type="sldNum" sz="quarter" idx="12"/>
          </p:nvPr>
        </p:nvSpPr>
        <p:spPr>
          <a:xfrm>
            <a:off x="8610599" y="6598508"/>
            <a:ext cx="3426125" cy="122967"/>
          </a:xfrm>
          <a:prstGeom prst="rect">
            <a:avLst/>
          </a:prstGeom>
        </p:spPr>
        <p:txBody>
          <a:bodyPr/>
          <a:lstStyle>
            <a:lvl1pPr algn="r">
              <a:defRPr sz="800">
                <a:solidFill>
                  <a:schemeClr val="bg2"/>
                </a:solidFill>
              </a:defRPr>
            </a:lvl1pPr>
          </a:lstStyle>
          <a:p>
            <a:fld id="{BC299515-5A6B-4DF8-BE46-739224BBAF19}" type="slidenum">
              <a:rPr lang="en-US" smtClean="0"/>
              <a:pPr/>
              <a:t>‹#›</a:t>
            </a:fld>
            <a:endParaRPr lang="en-US" dirty="0"/>
          </a:p>
        </p:txBody>
      </p:sp>
      <p:pic>
        <p:nvPicPr>
          <p:cNvPr id="4" name="Picture 3">
            <a:extLst>
              <a:ext uri="{FF2B5EF4-FFF2-40B4-BE49-F238E27FC236}">
                <a16:creationId xmlns:a16="http://schemas.microsoft.com/office/drawing/2014/main" id="{CF978C94-3C30-04BE-8787-9D457DC7725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300730" y="1686775"/>
            <a:ext cx="5590539" cy="1625157"/>
          </a:xfrm>
          <a:prstGeom prst="rect">
            <a:avLst/>
          </a:prstGeom>
        </p:spPr>
      </p:pic>
      <p:pic>
        <p:nvPicPr>
          <p:cNvPr id="5" name="Google Shape;16;p6" descr="A blue and purple logo&#10;&#10;Description automatically generated">
            <a:extLst>
              <a:ext uri="{FF2B5EF4-FFF2-40B4-BE49-F238E27FC236}">
                <a16:creationId xmlns:a16="http://schemas.microsoft.com/office/drawing/2014/main" id="{01E90D95-9036-2ADD-348E-08F4BB523BCF}"/>
              </a:ext>
            </a:extLst>
          </p:cNvPr>
          <p:cNvPicPr preferRelativeResize="0"/>
          <p:nvPr userDrawn="1"/>
        </p:nvPicPr>
        <p:blipFill rotWithShape="1">
          <a:blip r:embed="rId3">
            <a:alphaModFix/>
          </a:blip>
          <a:srcRect/>
          <a:stretch/>
        </p:blipFill>
        <p:spPr>
          <a:xfrm>
            <a:off x="9497337" y="4252511"/>
            <a:ext cx="2605489" cy="2605489"/>
          </a:xfrm>
          <a:prstGeom prst="rect">
            <a:avLst/>
          </a:prstGeom>
          <a:noFill/>
          <a:ln>
            <a:noFill/>
          </a:ln>
        </p:spPr>
      </p:pic>
    </p:spTree>
    <p:extLst>
      <p:ext uri="{BB962C8B-B14F-4D97-AF65-F5344CB8AC3E}">
        <p14:creationId xmlns:p14="http://schemas.microsoft.com/office/powerpoint/2010/main" val="20818809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Page 1" preserve="1" userDrawn="1">
  <p:cSld name="Section Page 3">
    <p:spTree>
      <p:nvGrpSpPr>
        <p:cNvPr id="1" name="Shape 24"/>
        <p:cNvGrpSpPr/>
        <p:nvPr/>
      </p:nvGrpSpPr>
      <p:grpSpPr>
        <a:xfrm>
          <a:off x="0" y="0"/>
          <a:ext cx="0" cy="0"/>
          <a:chOff x="0" y="0"/>
          <a:chExt cx="0" cy="0"/>
        </a:xfrm>
      </p:grpSpPr>
      <p:pic>
        <p:nvPicPr>
          <p:cNvPr id="3" name="Google Shape;253;p2" descr="A picture containing blue, electric blue, colorfulness, aqua&#10;&#10;Description automatically generated">
            <a:extLst>
              <a:ext uri="{FF2B5EF4-FFF2-40B4-BE49-F238E27FC236}">
                <a16:creationId xmlns:a16="http://schemas.microsoft.com/office/drawing/2014/main" id="{A4831B4B-7D3F-4FAC-609C-3C8D4CAA3D84}"/>
              </a:ext>
            </a:extLst>
          </p:cNvPr>
          <p:cNvPicPr preferRelativeResize="0"/>
          <p:nvPr userDrawn="1"/>
        </p:nvPicPr>
        <p:blipFill rotWithShape="1">
          <a:blip r:embed="rId2">
            <a:alphaModFix/>
          </a:blip>
          <a:srcRect/>
          <a:stretch/>
        </p:blipFill>
        <p:spPr>
          <a:xfrm>
            <a:off x="1" y="0"/>
            <a:ext cx="12192000" cy="6858000"/>
          </a:xfrm>
          <a:prstGeom prst="rect">
            <a:avLst/>
          </a:prstGeom>
          <a:noFill/>
          <a:ln>
            <a:noFill/>
          </a:ln>
        </p:spPr>
      </p:pic>
      <p:sp>
        <p:nvSpPr>
          <p:cNvPr id="2" name="Rectangle 1">
            <a:extLst>
              <a:ext uri="{FF2B5EF4-FFF2-40B4-BE49-F238E27FC236}">
                <a16:creationId xmlns:a16="http://schemas.microsoft.com/office/drawing/2014/main" id="{982B1B5A-C76D-9DCA-D306-2957D3BF5401}"/>
              </a:ext>
            </a:extLst>
          </p:cNvPr>
          <p:cNvSpPr/>
          <p:nvPr userDrawn="1"/>
        </p:nvSpPr>
        <p:spPr>
          <a:xfrm>
            <a:off x="73153" y="1698412"/>
            <a:ext cx="12045693" cy="2959526"/>
          </a:xfrm>
          <a:prstGeom prst="rect">
            <a:avLst/>
          </a:prstGeom>
          <a:solidFill>
            <a:schemeClr val="bg1">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5">
            <a:extLst>
              <a:ext uri="{FF2B5EF4-FFF2-40B4-BE49-F238E27FC236}">
                <a16:creationId xmlns:a16="http://schemas.microsoft.com/office/drawing/2014/main" id="{6C48DC11-B4CD-A918-AB1B-E45BE3E4D634}"/>
              </a:ext>
            </a:extLst>
          </p:cNvPr>
          <p:cNvSpPr>
            <a:spLocks noGrp="1"/>
          </p:cNvSpPr>
          <p:nvPr>
            <p:ph type="sldNum" sz="quarter" idx="12"/>
          </p:nvPr>
        </p:nvSpPr>
        <p:spPr>
          <a:xfrm>
            <a:off x="8610599" y="6598508"/>
            <a:ext cx="3426125" cy="122967"/>
          </a:xfrm>
          <a:prstGeom prst="rect">
            <a:avLst/>
          </a:prstGeom>
        </p:spPr>
        <p:txBody>
          <a:bodyPr/>
          <a:lstStyle>
            <a:lvl1pPr algn="r">
              <a:defRPr sz="800">
                <a:solidFill>
                  <a:schemeClr val="bg1"/>
                </a:solidFill>
              </a:defRPr>
            </a:lvl1pPr>
          </a:lstStyle>
          <a:p>
            <a:fld id="{BC299515-5A6B-4DF8-BE46-739224BBAF19}" type="slidenum">
              <a:rPr lang="en-US" smtClean="0"/>
              <a:pPr/>
              <a:t>‹#›</a:t>
            </a:fld>
            <a:endParaRPr lang="en-US" dirty="0"/>
          </a:p>
        </p:txBody>
      </p:sp>
      <p:sp>
        <p:nvSpPr>
          <p:cNvPr id="12" name="Title 1">
            <a:extLst>
              <a:ext uri="{FF2B5EF4-FFF2-40B4-BE49-F238E27FC236}">
                <a16:creationId xmlns:a16="http://schemas.microsoft.com/office/drawing/2014/main" id="{55D94854-0823-365C-6F0E-CC8485064F04}"/>
              </a:ext>
            </a:extLst>
          </p:cNvPr>
          <p:cNvSpPr>
            <a:spLocks noGrp="1"/>
          </p:cNvSpPr>
          <p:nvPr>
            <p:ph type="title" hasCustomPrompt="1"/>
          </p:nvPr>
        </p:nvSpPr>
        <p:spPr>
          <a:xfrm>
            <a:off x="838199" y="2907850"/>
            <a:ext cx="10515600" cy="540649"/>
          </a:xfrm>
        </p:spPr>
        <p:txBody>
          <a:bodyPr>
            <a:noAutofit/>
          </a:bodyPr>
          <a:lstStyle>
            <a:lvl1pPr algn="ctr">
              <a:defRPr lang="en-US" sz="4400" b="1" i="1" kern="1200" smtClean="0">
                <a:solidFill>
                  <a:schemeClr val="tx2"/>
                </a:solidFill>
                <a:latin typeface="Poppins" panose="00000500000000000000" pitchFamily="2" charset="0"/>
                <a:ea typeface="+mj-ea"/>
                <a:cs typeface="Poppins" panose="00000500000000000000" pitchFamily="2" charset="0"/>
              </a:defRPr>
            </a:lvl1pPr>
          </a:lstStyle>
          <a:p>
            <a:r>
              <a:rPr lang="en-US" dirty="0"/>
              <a:t>CLICK TO ADD TEXT</a:t>
            </a:r>
          </a:p>
        </p:txBody>
      </p:sp>
      <p:sp>
        <p:nvSpPr>
          <p:cNvPr id="4" name="Date Placeholder 3">
            <a:extLst>
              <a:ext uri="{FF2B5EF4-FFF2-40B4-BE49-F238E27FC236}">
                <a16:creationId xmlns:a16="http://schemas.microsoft.com/office/drawing/2014/main" id="{B9F7CD1A-0926-DE50-F5D8-9A544481BE33}"/>
              </a:ext>
            </a:extLst>
          </p:cNvPr>
          <p:cNvSpPr txBox="1">
            <a:spLocks/>
          </p:cNvSpPr>
          <p:nvPr userDrawn="1"/>
        </p:nvSpPr>
        <p:spPr>
          <a:xfrm>
            <a:off x="4382936" y="6598508"/>
            <a:ext cx="3426125" cy="122967"/>
          </a:xfrm>
          <a:prstGeom prst="rect">
            <a:avLst/>
          </a:prstGeo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rPr>
              <a:t>©2024 Taurus – Proprietary &amp; Confidential </a:t>
            </a:r>
          </a:p>
        </p:txBody>
      </p:sp>
      <p:pic>
        <p:nvPicPr>
          <p:cNvPr id="5" name="Google Shape;386;g2c6cb784784_0_2">
            <a:extLst>
              <a:ext uri="{FF2B5EF4-FFF2-40B4-BE49-F238E27FC236}">
                <a16:creationId xmlns:a16="http://schemas.microsoft.com/office/drawing/2014/main" id="{2A4856D3-471C-B197-4EDD-B3E3804B1544}"/>
              </a:ext>
            </a:extLst>
          </p:cNvPr>
          <p:cNvPicPr preferRelativeResize="0"/>
          <p:nvPr userDrawn="1"/>
        </p:nvPicPr>
        <p:blipFill>
          <a:blip r:embed="rId3">
            <a:alphaModFix/>
          </a:blip>
          <a:stretch>
            <a:fillRect/>
          </a:stretch>
        </p:blipFill>
        <p:spPr>
          <a:xfrm>
            <a:off x="329050" y="6169775"/>
            <a:ext cx="2170150" cy="630850"/>
          </a:xfrm>
          <a:prstGeom prst="rect">
            <a:avLst/>
          </a:prstGeom>
          <a:noFill/>
          <a:ln>
            <a:noFill/>
          </a:ln>
        </p:spPr>
      </p:pic>
    </p:spTree>
    <p:extLst>
      <p:ext uri="{BB962C8B-B14F-4D97-AF65-F5344CB8AC3E}">
        <p14:creationId xmlns:p14="http://schemas.microsoft.com/office/powerpoint/2010/main" val="22305543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Page 4">
    <p:spTree>
      <p:nvGrpSpPr>
        <p:cNvPr id="1" name=""/>
        <p:cNvGrpSpPr/>
        <p:nvPr/>
      </p:nvGrpSpPr>
      <p:grpSpPr>
        <a:xfrm>
          <a:off x="0" y="0"/>
          <a:ext cx="0" cy="0"/>
          <a:chOff x="0" y="0"/>
          <a:chExt cx="0" cy="0"/>
        </a:xfrm>
      </p:grpSpPr>
      <p:sp>
        <p:nvSpPr>
          <p:cNvPr id="3" name="Google Shape;159;p9">
            <a:extLst>
              <a:ext uri="{FF2B5EF4-FFF2-40B4-BE49-F238E27FC236}">
                <a16:creationId xmlns:a16="http://schemas.microsoft.com/office/drawing/2014/main" id="{8C615BC7-FC91-1352-63F0-6F55501DE6B2}"/>
              </a:ext>
            </a:extLst>
          </p:cNvPr>
          <p:cNvSpPr/>
          <p:nvPr userDrawn="1"/>
        </p:nvSpPr>
        <p:spPr>
          <a:xfrm>
            <a:off x="0" y="0"/>
            <a:ext cx="12192000" cy="6858000"/>
          </a:xfrm>
          <a:prstGeom prst="rect">
            <a:avLst/>
          </a:prstGeom>
          <a:gradFill>
            <a:gsLst>
              <a:gs pos="0">
                <a:srgbClr val="6E18FF"/>
              </a:gs>
              <a:gs pos="100000">
                <a:srgbClr val="2EBEC7"/>
              </a:gs>
              <a:gs pos="60000">
                <a:srgbClr val="02BCFD"/>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 name="Google Shape;162;p9">
            <a:extLst>
              <a:ext uri="{FF2B5EF4-FFF2-40B4-BE49-F238E27FC236}">
                <a16:creationId xmlns:a16="http://schemas.microsoft.com/office/drawing/2014/main" id="{410DE562-93E5-BB27-EBE2-1266A4ADD399}"/>
              </a:ext>
            </a:extLst>
          </p:cNvPr>
          <p:cNvSpPr/>
          <p:nvPr userDrawn="1"/>
        </p:nvSpPr>
        <p:spPr>
          <a:xfrm rot="-2656894">
            <a:off x="8483742" y="-433404"/>
            <a:ext cx="7416517" cy="7537216"/>
          </a:xfrm>
          <a:prstGeom prst="halfFrame">
            <a:avLst>
              <a:gd name="adj1" fmla="val 33333"/>
              <a:gd name="adj2" fmla="val 33333"/>
            </a:avLst>
          </a:prstGeom>
          <a:solidFill>
            <a:schemeClr val="lt1">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5" name="Google Shape;161;p9">
            <a:extLst>
              <a:ext uri="{FF2B5EF4-FFF2-40B4-BE49-F238E27FC236}">
                <a16:creationId xmlns:a16="http://schemas.microsoft.com/office/drawing/2014/main" id="{6B09FA18-683E-099D-7F70-042C6D906070}"/>
              </a:ext>
            </a:extLst>
          </p:cNvPr>
          <p:cNvSpPr/>
          <p:nvPr userDrawn="1"/>
        </p:nvSpPr>
        <p:spPr>
          <a:xfrm rot="-2712002">
            <a:off x="9844943" y="462225"/>
            <a:ext cx="5745959" cy="5745959"/>
          </a:xfrm>
          <a:prstGeom prst="halfFrame">
            <a:avLst>
              <a:gd name="adj1" fmla="val 33333"/>
              <a:gd name="adj2" fmla="val 33333"/>
            </a:avLst>
          </a:prstGeom>
          <a:solidFill>
            <a:schemeClr val="lt1">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10" name="Slide Number Placeholder 5">
            <a:extLst>
              <a:ext uri="{FF2B5EF4-FFF2-40B4-BE49-F238E27FC236}">
                <a16:creationId xmlns:a16="http://schemas.microsoft.com/office/drawing/2014/main" id="{44BD0005-221A-8920-1068-AE7C03835753}"/>
              </a:ext>
            </a:extLst>
          </p:cNvPr>
          <p:cNvSpPr>
            <a:spLocks noGrp="1"/>
          </p:cNvSpPr>
          <p:nvPr>
            <p:ph type="sldNum" sz="quarter" idx="12"/>
          </p:nvPr>
        </p:nvSpPr>
        <p:spPr>
          <a:xfrm>
            <a:off x="8610599" y="6598508"/>
            <a:ext cx="3426125" cy="122967"/>
          </a:xfrm>
          <a:prstGeom prst="rect">
            <a:avLst/>
          </a:prstGeom>
        </p:spPr>
        <p:txBody>
          <a:bodyPr/>
          <a:lstStyle>
            <a:lvl1pPr algn="r">
              <a:defRPr sz="800">
                <a:solidFill>
                  <a:schemeClr val="bg1"/>
                </a:solidFill>
              </a:defRPr>
            </a:lvl1pPr>
          </a:lstStyle>
          <a:p>
            <a:fld id="{BC299515-5A6B-4DF8-BE46-739224BBAF19}" type="slidenum">
              <a:rPr lang="en-US" smtClean="0"/>
              <a:pPr/>
              <a:t>‹#›</a:t>
            </a:fld>
            <a:endParaRPr lang="en-US" dirty="0"/>
          </a:p>
        </p:txBody>
      </p:sp>
      <p:sp>
        <p:nvSpPr>
          <p:cNvPr id="12" name="Title 1">
            <a:extLst>
              <a:ext uri="{FF2B5EF4-FFF2-40B4-BE49-F238E27FC236}">
                <a16:creationId xmlns:a16="http://schemas.microsoft.com/office/drawing/2014/main" id="{5B3C74F5-5045-491E-A953-77E1D981675F}"/>
              </a:ext>
            </a:extLst>
          </p:cNvPr>
          <p:cNvSpPr>
            <a:spLocks noGrp="1"/>
          </p:cNvSpPr>
          <p:nvPr>
            <p:ph type="title" hasCustomPrompt="1"/>
          </p:nvPr>
        </p:nvSpPr>
        <p:spPr>
          <a:xfrm>
            <a:off x="838199" y="2907850"/>
            <a:ext cx="5673812" cy="540649"/>
          </a:xfrm>
        </p:spPr>
        <p:txBody>
          <a:bodyPr>
            <a:noAutofit/>
          </a:bodyPr>
          <a:lstStyle>
            <a:lvl1pPr algn="l">
              <a:defRPr lang="en-US" sz="4400" b="1" i="1" kern="1200" smtClean="0">
                <a:solidFill>
                  <a:schemeClr val="bg1"/>
                </a:solidFill>
                <a:latin typeface="Poppins" panose="00000500000000000000" pitchFamily="2" charset="0"/>
                <a:ea typeface="+mj-ea"/>
                <a:cs typeface="Poppins" panose="00000500000000000000" pitchFamily="2" charset="0"/>
              </a:defRPr>
            </a:lvl1pPr>
          </a:lstStyle>
          <a:p>
            <a:r>
              <a:rPr lang="en-US" dirty="0"/>
              <a:t>CLICK TO ADD TEXT</a:t>
            </a:r>
          </a:p>
        </p:txBody>
      </p:sp>
      <p:sp>
        <p:nvSpPr>
          <p:cNvPr id="4" name="Date Placeholder 3">
            <a:extLst>
              <a:ext uri="{FF2B5EF4-FFF2-40B4-BE49-F238E27FC236}">
                <a16:creationId xmlns:a16="http://schemas.microsoft.com/office/drawing/2014/main" id="{F5F4C75E-98F0-1037-6356-290A32FE06E8}"/>
              </a:ext>
            </a:extLst>
          </p:cNvPr>
          <p:cNvSpPr txBox="1">
            <a:spLocks/>
          </p:cNvSpPr>
          <p:nvPr userDrawn="1"/>
        </p:nvSpPr>
        <p:spPr>
          <a:xfrm>
            <a:off x="4382936" y="6598508"/>
            <a:ext cx="3426125" cy="122967"/>
          </a:xfrm>
          <a:prstGeom prst="rect">
            <a:avLst/>
          </a:prstGeo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rPr>
              <a:t>©2024 Taurus – Proprietary &amp; Confidential </a:t>
            </a:r>
          </a:p>
        </p:txBody>
      </p:sp>
      <p:pic>
        <p:nvPicPr>
          <p:cNvPr id="6" name="Google Shape;386;g2c6cb784784_0_2">
            <a:extLst>
              <a:ext uri="{FF2B5EF4-FFF2-40B4-BE49-F238E27FC236}">
                <a16:creationId xmlns:a16="http://schemas.microsoft.com/office/drawing/2014/main" id="{0C845180-0E08-791A-1916-9A517E374740}"/>
              </a:ext>
            </a:extLst>
          </p:cNvPr>
          <p:cNvPicPr preferRelativeResize="0"/>
          <p:nvPr userDrawn="1"/>
        </p:nvPicPr>
        <p:blipFill>
          <a:blip r:embed="rId2">
            <a:alphaModFix/>
          </a:blip>
          <a:stretch>
            <a:fillRect/>
          </a:stretch>
        </p:blipFill>
        <p:spPr>
          <a:xfrm>
            <a:off x="329050" y="6169775"/>
            <a:ext cx="2170150" cy="630850"/>
          </a:xfrm>
          <a:prstGeom prst="rect">
            <a:avLst/>
          </a:prstGeom>
          <a:noFill/>
          <a:ln>
            <a:noFill/>
          </a:ln>
        </p:spPr>
      </p:pic>
    </p:spTree>
    <p:extLst>
      <p:ext uri="{BB962C8B-B14F-4D97-AF65-F5344CB8AC3E}">
        <p14:creationId xmlns:p14="http://schemas.microsoft.com/office/powerpoint/2010/main" val="28603748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000">
        <p159:morph option="byObject"/>
      </p:transition>
    </mc:Choice>
    <mc:Fallback xmlns="">
      <p:transition spd="slow" advClick="0" advTm="2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1">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169482-2067-566B-293B-28567ED99911}"/>
              </a:ext>
            </a:extLst>
          </p:cNvPr>
          <p:cNvSpPr>
            <a:spLocks noGrp="1"/>
          </p:cNvSpPr>
          <p:nvPr>
            <p:ph idx="1"/>
          </p:nvPr>
        </p:nvSpPr>
        <p:spPr>
          <a:xfrm>
            <a:off x="838200" y="1130060"/>
            <a:ext cx="10515600" cy="504690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a:extLst>
              <a:ext uri="{FF2B5EF4-FFF2-40B4-BE49-F238E27FC236}">
                <a16:creationId xmlns:a16="http://schemas.microsoft.com/office/drawing/2014/main" id="{D9A04B3D-1BA7-0DEE-14F2-A08FAD87D621}"/>
              </a:ext>
            </a:extLst>
          </p:cNvPr>
          <p:cNvSpPr>
            <a:spLocks noGrp="1"/>
          </p:cNvSpPr>
          <p:nvPr>
            <p:ph type="title" hasCustomPrompt="1"/>
          </p:nvPr>
        </p:nvSpPr>
        <p:spPr>
          <a:xfrm>
            <a:off x="839788" y="365125"/>
            <a:ext cx="10515600" cy="540649"/>
          </a:xfrm>
        </p:spPr>
        <p:txBody>
          <a:bodyPr/>
          <a:lstStyle>
            <a:lvl1pPr algn="ctr">
              <a:defRPr lang="en-US" sz="3200" b="1" i="1" kern="1200" smtClean="0">
                <a:solidFill>
                  <a:schemeClr val="tx2"/>
                </a:solidFill>
                <a:latin typeface="Poppins" panose="00000500000000000000" pitchFamily="2" charset="0"/>
                <a:ea typeface="+mj-ea"/>
                <a:cs typeface="Poppins" panose="00000500000000000000" pitchFamily="2" charset="0"/>
              </a:defRPr>
            </a:lvl1pPr>
          </a:lstStyle>
          <a:p>
            <a:r>
              <a:rPr lang="en-US" dirty="0"/>
              <a:t>CLICK TO ADD TEXT</a:t>
            </a:r>
          </a:p>
        </p:txBody>
      </p:sp>
      <p:sp>
        <p:nvSpPr>
          <p:cNvPr id="10" name="Slide Number Placeholder 5">
            <a:extLst>
              <a:ext uri="{FF2B5EF4-FFF2-40B4-BE49-F238E27FC236}">
                <a16:creationId xmlns:a16="http://schemas.microsoft.com/office/drawing/2014/main" id="{D6D279B0-7574-C739-AA8F-C483FA831AF8}"/>
              </a:ext>
            </a:extLst>
          </p:cNvPr>
          <p:cNvSpPr>
            <a:spLocks noGrp="1"/>
          </p:cNvSpPr>
          <p:nvPr>
            <p:ph type="sldNum" sz="quarter" idx="12"/>
          </p:nvPr>
        </p:nvSpPr>
        <p:spPr>
          <a:xfrm>
            <a:off x="8610599" y="6598508"/>
            <a:ext cx="3426125" cy="122967"/>
          </a:xfrm>
          <a:prstGeom prst="rect">
            <a:avLst/>
          </a:prstGeom>
        </p:spPr>
        <p:txBody>
          <a:bodyPr/>
          <a:lstStyle>
            <a:lvl1pPr algn="r">
              <a:defRPr sz="800"/>
            </a:lvl1pPr>
          </a:lstStyle>
          <a:p>
            <a:fld id="{BC299515-5A6B-4DF8-BE46-739224BBAF19}" type="slidenum">
              <a:rPr lang="en-US" smtClean="0"/>
              <a:pPr/>
              <a:t>‹#›</a:t>
            </a:fld>
            <a:endParaRPr lang="en-US" dirty="0"/>
          </a:p>
        </p:txBody>
      </p:sp>
      <p:pic>
        <p:nvPicPr>
          <p:cNvPr id="2" name="Picture 1" descr="A purple letters on a black background&#10;&#10;Description automatically generated">
            <a:extLst>
              <a:ext uri="{FF2B5EF4-FFF2-40B4-BE49-F238E27FC236}">
                <a16:creationId xmlns:a16="http://schemas.microsoft.com/office/drawing/2014/main" id="{D2EAD6BE-A500-E807-A947-31CC5C8C0A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9050" y="6170646"/>
            <a:ext cx="2167128" cy="629979"/>
          </a:xfrm>
          <a:prstGeom prst="rect">
            <a:avLst/>
          </a:prstGeom>
        </p:spPr>
      </p:pic>
      <p:sp>
        <p:nvSpPr>
          <p:cNvPr id="4" name="Date Placeholder 3">
            <a:extLst>
              <a:ext uri="{FF2B5EF4-FFF2-40B4-BE49-F238E27FC236}">
                <a16:creationId xmlns:a16="http://schemas.microsoft.com/office/drawing/2014/main" id="{2F82FCDC-3BFA-7AEA-B7FF-DBD4F9ED7BDF}"/>
              </a:ext>
            </a:extLst>
          </p:cNvPr>
          <p:cNvSpPr txBox="1">
            <a:spLocks/>
          </p:cNvSpPr>
          <p:nvPr userDrawn="1"/>
        </p:nvSpPr>
        <p:spPr>
          <a:xfrm>
            <a:off x="4382936" y="6598508"/>
            <a:ext cx="3426125" cy="122967"/>
          </a:xfrm>
          <a:prstGeom prst="rect">
            <a:avLst/>
          </a:prstGeo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©2024 Taurus – Proprietary &amp; Confidential </a:t>
            </a:r>
          </a:p>
        </p:txBody>
      </p:sp>
    </p:spTree>
    <p:extLst>
      <p:ext uri="{BB962C8B-B14F-4D97-AF65-F5344CB8AC3E}">
        <p14:creationId xmlns:p14="http://schemas.microsoft.com/office/powerpoint/2010/main" val="28271102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169482-2067-566B-293B-28567ED99911}"/>
              </a:ext>
            </a:extLst>
          </p:cNvPr>
          <p:cNvSpPr>
            <a:spLocks noGrp="1"/>
          </p:cNvSpPr>
          <p:nvPr>
            <p:ph idx="1"/>
          </p:nvPr>
        </p:nvSpPr>
        <p:spPr>
          <a:xfrm>
            <a:off x="838200" y="1130060"/>
            <a:ext cx="10515600" cy="504690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a:extLst>
              <a:ext uri="{FF2B5EF4-FFF2-40B4-BE49-F238E27FC236}">
                <a16:creationId xmlns:a16="http://schemas.microsoft.com/office/drawing/2014/main" id="{D9A04B3D-1BA7-0DEE-14F2-A08FAD87D621}"/>
              </a:ext>
            </a:extLst>
          </p:cNvPr>
          <p:cNvSpPr>
            <a:spLocks noGrp="1"/>
          </p:cNvSpPr>
          <p:nvPr>
            <p:ph type="title" hasCustomPrompt="1"/>
          </p:nvPr>
        </p:nvSpPr>
        <p:spPr>
          <a:xfrm>
            <a:off x="839788" y="365125"/>
            <a:ext cx="10515600" cy="540649"/>
          </a:xfrm>
        </p:spPr>
        <p:txBody>
          <a:bodyPr/>
          <a:lstStyle>
            <a:lvl1pPr algn="ctr">
              <a:defRPr lang="en-US" sz="3200" b="1" i="1" kern="1200" smtClean="0">
                <a:solidFill>
                  <a:schemeClr val="tx2"/>
                </a:solidFill>
                <a:latin typeface="Poppins" panose="00000500000000000000" pitchFamily="2" charset="0"/>
                <a:ea typeface="+mj-ea"/>
                <a:cs typeface="Poppins" panose="00000500000000000000" pitchFamily="2" charset="0"/>
              </a:defRPr>
            </a:lvl1pPr>
          </a:lstStyle>
          <a:p>
            <a:r>
              <a:rPr lang="en-US" dirty="0"/>
              <a:t>CLICK TO ADD TEXT</a:t>
            </a:r>
          </a:p>
        </p:txBody>
      </p:sp>
      <p:sp>
        <p:nvSpPr>
          <p:cNvPr id="10" name="Slide Number Placeholder 5">
            <a:extLst>
              <a:ext uri="{FF2B5EF4-FFF2-40B4-BE49-F238E27FC236}">
                <a16:creationId xmlns:a16="http://schemas.microsoft.com/office/drawing/2014/main" id="{D6D279B0-7574-C739-AA8F-C483FA831AF8}"/>
              </a:ext>
            </a:extLst>
          </p:cNvPr>
          <p:cNvSpPr>
            <a:spLocks noGrp="1"/>
          </p:cNvSpPr>
          <p:nvPr>
            <p:ph type="sldNum" sz="quarter" idx="12"/>
          </p:nvPr>
        </p:nvSpPr>
        <p:spPr>
          <a:xfrm>
            <a:off x="8610599" y="6598508"/>
            <a:ext cx="3426125" cy="122967"/>
          </a:xfrm>
          <a:prstGeom prst="rect">
            <a:avLst/>
          </a:prstGeom>
        </p:spPr>
        <p:txBody>
          <a:bodyPr/>
          <a:lstStyle>
            <a:lvl1pPr algn="r">
              <a:defRPr sz="800"/>
            </a:lvl1pPr>
          </a:lstStyle>
          <a:p>
            <a:fld id="{BC299515-5A6B-4DF8-BE46-739224BBAF19}" type="slidenum">
              <a:rPr lang="en-US" smtClean="0"/>
              <a:pPr/>
              <a:t>‹#›</a:t>
            </a:fld>
            <a:endParaRPr lang="en-US" dirty="0"/>
          </a:p>
        </p:txBody>
      </p:sp>
      <p:pic>
        <p:nvPicPr>
          <p:cNvPr id="4" name="Picture 3" descr="A purple letters on a black background&#10;&#10;Description automatically generated">
            <a:extLst>
              <a:ext uri="{FF2B5EF4-FFF2-40B4-BE49-F238E27FC236}">
                <a16:creationId xmlns:a16="http://schemas.microsoft.com/office/drawing/2014/main" id="{29291B15-517D-E996-2364-9C4C55CF5B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9050" y="6170646"/>
            <a:ext cx="2167128" cy="629979"/>
          </a:xfrm>
          <a:prstGeom prst="rect">
            <a:avLst/>
          </a:prstGeom>
        </p:spPr>
      </p:pic>
      <p:pic>
        <p:nvPicPr>
          <p:cNvPr id="5" name="Google Shape;16;p6" descr="A blue and purple logo&#10;&#10;Description automatically generated">
            <a:extLst>
              <a:ext uri="{FF2B5EF4-FFF2-40B4-BE49-F238E27FC236}">
                <a16:creationId xmlns:a16="http://schemas.microsoft.com/office/drawing/2014/main" id="{23CB643C-068D-898D-C613-7F936FAD9A04}"/>
              </a:ext>
            </a:extLst>
          </p:cNvPr>
          <p:cNvPicPr preferRelativeResize="0"/>
          <p:nvPr userDrawn="1"/>
        </p:nvPicPr>
        <p:blipFill rotWithShape="1">
          <a:blip r:embed="rId3">
            <a:alphaModFix/>
          </a:blip>
          <a:srcRect/>
          <a:stretch/>
        </p:blipFill>
        <p:spPr>
          <a:xfrm>
            <a:off x="9497337" y="4252511"/>
            <a:ext cx="2605489" cy="2605489"/>
          </a:xfrm>
          <a:prstGeom prst="rect">
            <a:avLst/>
          </a:prstGeom>
          <a:noFill/>
          <a:ln>
            <a:noFill/>
          </a:ln>
        </p:spPr>
      </p:pic>
      <p:sp>
        <p:nvSpPr>
          <p:cNvPr id="12" name="Date Placeholder 3">
            <a:extLst>
              <a:ext uri="{FF2B5EF4-FFF2-40B4-BE49-F238E27FC236}">
                <a16:creationId xmlns:a16="http://schemas.microsoft.com/office/drawing/2014/main" id="{C8B782E7-B10E-61D4-45CA-2787923C0270}"/>
              </a:ext>
            </a:extLst>
          </p:cNvPr>
          <p:cNvSpPr txBox="1">
            <a:spLocks/>
          </p:cNvSpPr>
          <p:nvPr userDrawn="1"/>
        </p:nvSpPr>
        <p:spPr>
          <a:xfrm>
            <a:off x="4382936" y="6598508"/>
            <a:ext cx="3426125" cy="122967"/>
          </a:xfrm>
          <a:prstGeom prst="rect">
            <a:avLst/>
          </a:prstGeo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©2024 Taurus – Proprietary &amp; Confidential </a:t>
            </a:r>
          </a:p>
        </p:txBody>
      </p:sp>
    </p:spTree>
    <p:extLst>
      <p:ext uri="{BB962C8B-B14F-4D97-AF65-F5344CB8AC3E}">
        <p14:creationId xmlns:p14="http://schemas.microsoft.com/office/powerpoint/2010/main" val="27002684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and Content 3">
    <p:spTree>
      <p:nvGrpSpPr>
        <p:cNvPr id="1" name=""/>
        <p:cNvGrpSpPr/>
        <p:nvPr/>
      </p:nvGrpSpPr>
      <p:grpSpPr>
        <a:xfrm>
          <a:off x="0" y="0"/>
          <a:ext cx="0" cy="0"/>
          <a:chOff x="0" y="0"/>
          <a:chExt cx="0" cy="0"/>
        </a:xfrm>
      </p:grpSpPr>
      <p:sp>
        <p:nvSpPr>
          <p:cNvPr id="12" name="Google Shape;159;p9">
            <a:extLst>
              <a:ext uri="{FF2B5EF4-FFF2-40B4-BE49-F238E27FC236}">
                <a16:creationId xmlns:a16="http://schemas.microsoft.com/office/drawing/2014/main" id="{0DFA16CD-6529-AA73-C81E-42248C43905F}"/>
              </a:ext>
            </a:extLst>
          </p:cNvPr>
          <p:cNvSpPr/>
          <p:nvPr userDrawn="1"/>
        </p:nvSpPr>
        <p:spPr>
          <a:xfrm>
            <a:off x="0" y="0"/>
            <a:ext cx="12192000" cy="6858000"/>
          </a:xfrm>
          <a:prstGeom prst="rect">
            <a:avLst/>
          </a:prstGeom>
          <a:gradFill>
            <a:gsLst>
              <a:gs pos="0">
                <a:srgbClr val="6E18FF"/>
              </a:gs>
              <a:gs pos="100000">
                <a:srgbClr val="2EBEC7"/>
              </a:gs>
              <a:gs pos="60000">
                <a:srgbClr val="02BCFD"/>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bg1"/>
              </a:solidFill>
              <a:latin typeface="Calibri"/>
              <a:ea typeface="Calibri"/>
              <a:cs typeface="Calibri"/>
              <a:sym typeface="Calibri"/>
            </a:endParaRPr>
          </a:p>
        </p:txBody>
      </p:sp>
      <p:sp>
        <p:nvSpPr>
          <p:cNvPr id="3" name="Content Placeholder 2">
            <a:extLst>
              <a:ext uri="{FF2B5EF4-FFF2-40B4-BE49-F238E27FC236}">
                <a16:creationId xmlns:a16="http://schemas.microsoft.com/office/drawing/2014/main" id="{61169482-2067-566B-293B-28567ED99911}"/>
              </a:ext>
            </a:extLst>
          </p:cNvPr>
          <p:cNvSpPr>
            <a:spLocks noGrp="1"/>
          </p:cNvSpPr>
          <p:nvPr>
            <p:ph idx="1"/>
          </p:nvPr>
        </p:nvSpPr>
        <p:spPr>
          <a:xfrm>
            <a:off x="838200" y="1130060"/>
            <a:ext cx="10515600" cy="504690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a:extLst>
              <a:ext uri="{FF2B5EF4-FFF2-40B4-BE49-F238E27FC236}">
                <a16:creationId xmlns:a16="http://schemas.microsoft.com/office/drawing/2014/main" id="{D9A04B3D-1BA7-0DEE-14F2-A08FAD87D621}"/>
              </a:ext>
            </a:extLst>
          </p:cNvPr>
          <p:cNvSpPr>
            <a:spLocks noGrp="1"/>
          </p:cNvSpPr>
          <p:nvPr>
            <p:ph type="title" hasCustomPrompt="1"/>
          </p:nvPr>
        </p:nvSpPr>
        <p:spPr>
          <a:xfrm>
            <a:off x="839788" y="365125"/>
            <a:ext cx="10515600" cy="540649"/>
          </a:xfrm>
        </p:spPr>
        <p:txBody>
          <a:bodyPr/>
          <a:lstStyle>
            <a:lvl1pPr algn="ctr">
              <a:defRPr lang="en-US" sz="3200" b="1" i="1" kern="1200" smtClean="0">
                <a:solidFill>
                  <a:schemeClr val="bg1"/>
                </a:solidFill>
                <a:latin typeface="Poppins" panose="00000500000000000000" pitchFamily="2" charset="0"/>
                <a:ea typeface="+mj-ea"/>
                <a:cs typeface="Poppins" panose="00000500000000000000" pitchFamily="2" charset="0"/>
              </a:defRPr>
            </a:lvl1pPr>
          </a:lstStyle>
          <a:p>
            <a:r>
              <a:rPr lang="en-US" dirty="0"/>
              <a:t>CLICK TO ADD TEXT</a:t>
            </a:r>
          </a:p>
        </p:txBody>
      </p:sp>
      <p:sp>
        <p:nvSpPr>
          <p:cNvPr id="6" name="Slide Number Placeholder 5">
            <a:extLst>
              <a:ext uri="{FF2B5EF4-FFF2-40B4-BE49-F238E27FC236}">
                <a16:creationId xmlns:a16="http://schemas.microsoft.com/office/drawing/2014/main" id="{DAB0B3DA-A974-3F5E-852A-4B2338F661EA}"/>
              </a:ext>
            </a:extLst>
          </p:cNvPr>
          <p:cNvSpPr>
            <a:spLocks noGrp="1"/>
          </p:cNvSpPr>
          <p:nvPr>
            <p:ph type="sldNum" sz="quarter" idx="12"/>
          </p:nvPr>
        </p:nvSpPr>
        <p:spPr>
          <a:xfrm>
            <a:off x="8610599" y="6598508"/>
            <a:ext cx="3426125" cy="122967"/>
          </a:xfrm>
          <a:prstGeom prst="rect">
            <a:avLst/>
          </a:prstGeom>
        </p:spPr>
        <p:txBody>
          <a:bodyPr/>
          <a:lstStyle>
            <a:lvl1pPr algn="r">
              <a:defRPr sz="800">
                <a:solidFill>
                  <a:schemeClr val="tx1"/>
                </a:solidFill>
              </a:defRPr>
            </a:lvl1pPr>
          </a:lstStyle>
          <a:p>
            <a:fld id="{BC299515-5A6B-4DF8-BE46-739224BBAF19}" type="slidenum">
              <a:rPr lang="en-US" smtClean="0"/>
              <a:pPr/>
              <a:t>‹#›</a:t>
            </a:fld>
            <a:endParaRPr lang="en-US" dirty="0"/>
          </a:p>
        </p:txBody>
      </p:sp>
      <p:sp>
        <p:nvSpPr>
          <p:cNvPr id="2" name="Date Placeholder 3">
            <a:extLst>
              <a:ext uri="{FF2B5EF4-FFF2-40B4-BE49-F238E27FC236}">
                <a16:creationId xmlns:a16="http://schemas.microsoft.com/office/drawing/2014/main" id="{1822C024-269E-B4AD-8606-2F9B3252E0EF}"/>
              </a:ext>
            </a:extLst>
          </p:cNvPr>
          <p:cNvSpPr txBox="1">
            <a:spLocks/>
          </p:cNvSpPr>
          <p:nvPr userDrawn="1"/>
        </p:nvSpPr>
        <p:spPr>
          <a:xfrm>
            <a:off x="4382936" y="6598508"/>
            <a:ext cx="3426125" cy="122967"/>
          </a:xfrm>
          <a:prstGeom prst="rect">
            <a:avLst/>
          </a:prstGeo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rPr>
              <a:t>©2024 Taurus – Proprietary &amp; Confidential </a:t>
            </a:r>
          </a:p>
        </p:txBody>
      </p:sp>
      <p:pic>
        <p:nvPicPr>
          <p:cNvPr id="9" name="Google Shape;386;g2c6cb784784_0_2">
            <a:extLst>
              <a:ext uri="{FF2B5EF4-FFF2-40B4-BE49-F238E27FC236}">
                <a16:creationId xmlns:a16="http://schemas.microsoft.com/office/drawing/2014/main" id="{0CDBFDDB-FFC9-3F2D-01F7-939B0236E506}"/>
              </a:ext>
            </a:extLst>
          </p:cNvPr>
          <p:cNvPicPr preferRelativeResize="0"/>
          <p:nvPr userDrawn="1"/>
        </p:nvPicPr>
        <p:blipFill>
          <a:blip r:embed="rId2">
            <a:alphaModFix/>
          </a:blip>
          <a:stretch>
            <a:fillRect/>
          </a:stretch>
        </p:blipFill>
        <p:spPr>
          <a:xfrm>
            <a:off x="329050" y="6169775"/>
            <a:ext cx="2170150" cy="630850"/>
          </a:xfrm>
          <a:prstGeom prst="rect">
            <a:avLst/>
          </a:prstGeom>
          <a:noFill/>
          <a:ln>
            <a:noFill/>
          </a:ln>
        </p:spPr>
      </p:pic>
      <p:pic>
        <p:nvPicPr>
          <p:cNvPr id="10" name="Picture 9" descr="A white logo with horns&#10;&#10;Description automatically generated">
            <a:extLst>
              <a:ext uri="{FF2B5EF4-FFF2-40B4-BE49-F238E27FC236}">
                <a16:creationId xmlns:a16="http://schemas.microsoft.com/office/drawing/2014/main" id="{F29F74DD-7257-BD35-8B24-5178455A2A9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97337" y="4252511"/>
            <a:ext cx="2606040" cy="2606040"/>
          </a:xfrm>
          <a:prstGeom prst="rect">
            <a:avLst/>
          </a:prstGeom>
        </p:spPr>
      </p:pic>
    </p:spTree>
    <p:extLst>
      <p:ext uri="{BB962C8B-B14F-4D97-AF65-F5344CB8AC3E}">
        <p14:creationId xmlns:p14="http://schemas.microsoft.com/office/powerpoint/2010/main" val="31567345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Content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28C7CDB-F046-47B5-65AC-C2E7CA0F4472}"/>
              </a:ext>
            </a:extLst>
          </p:cNvPr>
          <p:cNvSpPr/>
          <p:nvPr userDrawn="1"/>
        </p:nvSpPr>
        <p:spPr>
          <a:xfrm>
            <a:off x="0" y="6176963"/>
            <a:ext cx="12192000" cy="681037"/>
          </a:xfrm>
          <a:prstGeom prst="rect">
            <a:avLst/>
          </a:prstGeom>
          <a:gradFill>
            <a:gsLst>
              <a:gs pos="50000">
                <a:schemeClr val="accent3"/>
              </a:gs>
              <a:gs pos="0">
                <a:schemeClr val="accent2"/>
              </a:gs>
              <a:gs pos="100000">
                <a:schemeClr val="accent4"/>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1169482-2067-566B-293B-28567ED99911}"/>
              </a:ext>
            </a:extLst>
          </p:cNvPr>
          <p:cNvSpPr>
            <a:spLocks noGrp="1"/>
          </p:cNvSpPr>
          <p:nvPr>
            <p:ph idx="1"/>
          </p:nvPr>
        </p:nvSpPr>
        <p:spPr>
          <a:xfrm>
            <a:off x="838200" y="1130060"/>
            <a:ext cx="10515600" cy="504690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a:extLst>
              <a:ext uri="{FF2B5EF4-FFF2-40B4-BE49-F238E27FC236}">
                <a16:creationId xmlns:a16="http://schemas.microsoft.com/office/drawing/2014/main" id="{D9A04B3D-1BA7-0DEE-14F2-A08FAD87D621}"/>
              </a:ext>
            </a:extLst>
          </p:cNvPr>
          <p:cNvSpPr>
            <a:spLocks noGrp="1"/>
          </p:cNvSpPr>
          <p:nvPr>
            <p:ph type="title" hasCustomPrompt="1"/>
          </p:nvPr>
        </p:nvSpPr>
        <p:spPr>
          <a:xfrm>
            <a:off x="839788" y="365125"/>
            <a:ext cx="10515600" cy="540649"/>
          </a:xfrm>
        </p:spPr>
        <p:txBody>
          <a:bodyPr/>
          <a:lstStyle>
            <a:lvl1pPr algn="ctr">
              <a:defRPr lang="en-US" sz="3200" b="1" i="1" kern="1200" smtClean="0">
                <a:solidFill>
                  <a:schemeClr val="tx2"/>
                </a:solidFill>
                <a:latin typeface="Poppins" panose="00000500000000000000" pitchFamily="2" charset="0"/>
                <a:ea typeface="+mj-ea"/>
                <a:cs typeface="Poppins" panose="00000500000000000000" pitchFamily="2" charset="0"/>
              </a:defRPr>
            </a:lvl1pPr>
          </a:lstStyle>
          <a:p>
            <a:r>
              <a:rPr lang="en-US" dirty="0"/>
              <a:t>CLICK TO ADD TEXT</a:t>
            </a:r>
          </a:p>
        </p:txBody>
      </p:sp>
      <p:sp>
        <p:nvSpPr>
          <p:cNvPr id="10" name="Slide Number Placeholder 5">
            <a:extLst>
              <a:ext uri="{FF2B5EF4-FFF2-40B4-BE49-F238E27FC236}">
                <a16:creationId xmlns:a16="http://schemas.microsoft.com/office/drawing/2014/main" id="{D6D279B0-7574-C739-AA8F-C483FA831AF8}"/>
              </a:ext>
            </a:extLst>
          </p:cNvPr>
          <p:cNvSpPr>
            <a:spLocks noGrp="1"/>
          </p:cNvSpPr>
          <p:nvPr>
            <p:ph type="sldNum" sz="quarter" idx="12"/>
          </p:nvPr>
        </p:nvSpPr>
        <p:spPr>
          <a:xfrm>
            <a:off x="8610599" y="6598508"/>
            <a:ext cx="3426125" cy="122967"/>
          </a:xfrm>
          <a:prstGeom prst="rect">
            <a:avLst/>
          </a:prstGeom>
        </p:spPr>
        <p:txBody>
          <a:bodyPr/>
          <a:lstStyle>
            <a:lvl1pPr algn="r">
              <a:defRPr sz="800">
                <a:solidFill>
                  <a:schemeClr val="bg1"/>
                </a:solidFill>
              </a:defRPr>
            </a:lvl1pPr>
          </a:lstStyle>
          <a:p>
            <a:fld id="{BC299515-5A6B-4DF8-BE46-739224BBAF19}" type="slidenum">
              <a:rPr lang="en-US" smtClean="0"/>
              <a:pPr/>
              <a:t>‹#›</a:t>
            </a:fld>
            <a:endParaRPr lang="en-US" dirty="0"/>
          </a:p>
        </p:txBody>
      </p:sp>
      <p:sp>
        <p:nvSpPr>
          <p:cNvPr id="5" name="Date Placeholder 3">
            <a:extLst>
              <a:ext uri="{FF2B5EF4-FFF2-40B4-BE49-F238E27FC236}">
                <a16:creationId xmlns:a16="http://schemas.microsoft.com/office/drawing/2014/main" id="{CE423AC1-28E6-1388-2775-96A6DD1B4837}"/>
              </a:ext>
            </a:extLst>
          </p:cNvPr>
          <p:cNvSpPr txBox="1">
            <a:spLocks/>
          </p:cNvSpPr>
          <p:nvPr userDrawn="1"/>
        </p:nvSpPr>
        <p:spPr>
          <a:xfrm>
            <a:off x="4382936" y="6598508"/>
            <a:ext cx="3426125" cy="122967"/>
          </a:xfrm>
          <a:prstGeom prst="rect">
            <a:avLst/>
          </a:prstGeo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rPr>
              <a:t>©2024 Taurus – Proprietary &amp; Confidential </a:t>
            </a:r>
          </a:p>
        </p:txBody>
      </p:sp>
    </p:spTree>
    <p:extLst>
      <p:ext uri="{BB962C8B-B14F-4D97-AF65-F5344CB8AC3E}">
        <p14:creationId xmlns:p14="http://schemas.microsoft.com/office/powerpoint/2010/main" val="11389646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5">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B91D12D-6F50-CAF9-56C7-AE1C75750769}"/>
              </a:ext>
            </a:extLst>
          </p:cNvPr>
          <p:cNvSpPr>
            <a:spLocks noGrp="1"/>
          </p:cNvSpPr>
          <p:nvPr>
            <p:ph type="title" hasCustomPrompt="1"/>
          </p:nvPr>
        </p:nvSpPr>
        <p:spPr>
          <a:xfrm>
            <a:off x="839788" y="365125"/>
            <a:ext cx="10515600" cy="540649"/>
          </a:xfrm>
        </p:spPr>
        <p:txBody>
          <a:bodyPr/>
          <a:lstStyle>
            <a:lvl1pPr algn="ctr">
              <a:defRPr lang="en-US" sz="3200" b="1" i="1" kern="1200" smtClean="0">
                <a:solidFill>
                  <a:schemeClr val="tx2"/>
                </a:solidFill>
                <a:latin typeface="Poppins" panose="00000500000000000000" pitchFamily="2" charset="0"/>
                <a:ea typeface="+mj-ea"/>
                <a:cs typeface="Poppins" panose="00000500000000000000" pitchFamily="2" charset="0"/>
              </a:defRPr>
            </a:lvl1pPr>
          </a:lstStyle>
          <a:p>
            <a:r>
              <a:rPr lang="en-US" dirty="0"/>
              <a:t>CLICK TO ADD TEXT</a:t>
            </a:r>
          </a:p>
        </p:txBody>
      </p:sp>
      <p:sp>
        <p:nvSpPr>
          <p:cNvPr id="7" name="Google Shape;461;p17">
            <a:extLst>
              <a:ext uri="{FF2B5EF4-FFF2-40B4-BE49-F238E27FC236}">
                <a16:creationId xmlns:a16="http://schemas.microsoft.com/office/drawing/2014/main" id="{2EDA3529-3EAF-9DB1-3125-1E1142F4DCAA}"/>
              </a:ext>
            </a:extLst>
          </p:cNvPr>
          <p:cNvSpPr/>
          <p:nvPr userDrawn="1"/>
        </p:nvSpPr>
        <p:spPr>
          <a:xfrm>
            <a:off x="73152" y="1592120"/>
            <a:ext cx="12045693" cy="4243756"/>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 name="Slide Number Placeholder 5">
            <a:extLst>
              <a:ext uri="{FF2B5EF4-FFF2-40B4-BE49-F238E27FC236}">
                <a16:creationId xmlns:a16="http://schemas.microsoft.com/office/drawing/2014/main" id="{6403EE36-7B14-7279-6BAD-F1175566DA11}"/>
              </a:ext>
            </a:extLst>
          </p:cNvPr>
          <p:cNvSpPr>
            <a:spLocks noGrp="1"/>
          </p:cNvSpPr>
          <p:nvPr>
            <p:ph type="sldNum" sz="quarter" idx="12"/>
          </p:nvPr>
        </p:nvSpPr>
        <p:spPr>
          <a:xfrm>
            <a:off x="8610599" y="6598508"/>
            <a:ext cx="3426125" cy="122967"/>
          </a:xfrm>
          <a:prstGeom prst="rect">
            <a:avLst/>
          </a:prstGeom>
        </p:spPr>
        <p:txBody>
          <a:bodyPr/>
          <a:lstStyle>
            <a:lvl1pPr algn="r">
              <a:defRPr sz="800"/>
            </a:lvl1pPr>
          </a:lstStyle>
          <a:p>
            <a:fld id="{BC299515-5A6B-4DF8-BE46-739224BBAF19}" type="slidenum">
              <a:rPr lang="en-US" smtClean="0"/>
              <a:pPr/>
              <a:t>‹#›</a:t>
            </a:fld>
            <a:endParaRPr lang="en-US" dirty="0"/>
          </a:p>
        </p:txBody>
      </p:sp>
      <p:sp>
        <p:nvSpPr>
          <p:cNvPr id="11" name="Content Placeholder 2">
            <a:extLst>
              <a:ext uri="{FF2B5EF4-FFF2-40B4-BE49-F238E27FC236}">
                <a16:creationId xmlns:a16="http://schemas.microsoft.com/office/drawing/2014/main" id="{7864E18D-8C85-DFFB-1975-CFE271E3B1CE}"/>
              </a:ext>
            </a:extLst>
          </p:cNvPr>
          <p:cNvSpPr>
            <a:spLocks noGrp="1"/>
          </p:cNvSpPr>
          <p:nvPr>
            <p:ph idx="1"/>
          </p:nvPr>
        </p:nvSpPr>
        <p:spPr>
          <a:xfrm>
            <a:off x="838200" y="1130060"/>
            <a:ext cx="10515600" cy="504690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descr="A purple letters on a black background&#10;&#10;Description automatically generated">
            <a:extLst>
              <a:ext uri="{FF2B5EF4-FFF2-40B4-BE49-F238E27FC236}">
                <a16:creationId xmlns:a16="http://schemas.microsoft.com/office/drawing/2014/main" id="{5E54F865-9F60-503D-8F49-8CC16FBCD8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9050" y="6170646"/>
            <a:ext cx="2167128" cy="629979"/>
          </a:xfrm>
          <a:prstGeom prst="rect">
            <a:avLst/>
          </a:prstGeom>
        </p:spPr>
      </p:pic>
      <p:sp>
        <p:nvSpPr>
          <p:cNvPr id="3" name="Date Placeholder 3">
            <a:extLst>
              <a:ext uri="{FF2B5EF4-FFF2-40B4-BE49-F238E27FC236}">
                <a16:creationId xmlns:a16="http://schemas.microsoft.com/office/drawing/2014/main" id="{7883433D-F69A-313A-33EB-812F4AF59178}"/>
              </a:ext>
            </a:extLst>
          </p:cNvPr>
          <p:cNvSpPr txBox="1">
            <a:spLocks/>
          </p:cNvSpPr>
          <p:nvPr userDrawn="1"/>
        </p:nvSpPr>
        <p:spPr>
          <a:xfrm>
            <a:off x="4382936" y="6598508"/>
            <a:ext cx="3426125" cy="122967"/>
          </a:xfrm>
          <a:prstGeom prst="rect">
            <a:avLst/>
          </a:prstGeo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©2024 Taurus – Proprietary &amp; Confidential </a:t>
            </a:r>
          </a:p>
        </p:txBody>
      </p:sp>
    </p:spTree>
    <p:extLst>
      <p:ext uri="{BB962C8B-B14F-4D97-AF65-F5344CB8AC3E}">
        <p14:creationId xmlns:p14="http://schemas.microsoft.com/office/powerpoint/2010/main" val="13824523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6">
    <p:spTree>
      <p:nvGrpSpPr>
        <p:cNvPr id="1" name=""/>
        <p:cNvGrpSpPr/>
        <p:nvPr/>
      </p:nvGrpSpPr>
      <p:grpSpPr>
        <a:xfrm>
          <a:off x="0" y="0"/>
          <a:ext cx="0" cy="0"/>
          <a:chOff x="0" y="0"/>
          <a:chExt cx="0" cy="0"/>
        </a:xfrm>
      </p:grpSpPr>
      <p:sp>
        <p:nvSpPr>
          <p:cNvPr id="3" name="Google Shape;159;p9">
            <a:extLst>
              <a:ext uri="{FF2B5EF4-FFF2-40B4-BE49-F238E27FC236}">
                <a16:creationId xmlns:a16="http://schemas.microsoft.com/office/drawing/2014/main" id="{8C615BC7-FC91-1352-63F0-6F55501DE6B2}"/>
              </a:ext>
            </a:extLst>
          </p:cNvPr>
          <p:cNvSpPr/>
          <p:nvPr userDrawn="1"/>
        </p:nvSpPr>
        <p:spPr>
          <a:xfrm>
            <a:off x="0" y="0"/>
            <a:ext cx="12192000" cy="6858000"/>
          </a:xfrm>
          <a:prstGeom prst="rect">
            <a:avLst/>
          </a:prstGeom>
          <a:gradFill>
            <a:gsLst>
              <a:gs pos="0">
                <a:srgbClr val="6E18FF"/>
              </a:gs>
              <a:gs pos="100000">
                <a:srgbClr val="2EBEC7"/>
              </a:gs>
              <a:gs pos="60000">
                <a:srgbClr val="02BCFD"/>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 name="Google Shape;161;p9">
            <a:extLst>
              <a:ext uri="{FF2B5EF4-FFF2-40B4-BE49-F238E27FC236}">
                <a16:creationId xmlns:a16="http://schemas.microsoft.com/office/drawing/2014/main" id="{0F48BAB9-131A-8C68-82C6-236A8F7492F9}"/>
              </a:ext>
            </a:extLst>
          </p:cNvPr>
          <p:cNvSpPr/>
          <p:nvPr userDrawn="1"/>
        </p:nvSpPr>
        <p:spPr>
          <a:xfrm rot="-2712002">
            <a:off x="11614105" y="462225"/>
            <a:ext cx="5745959" cy="5745959"/>
          </a:xfrm>
          <a:prstGeom prst="halfFrame">
            <a:avLst>
              <a:gd name="adj1" fmla="val 33333"/>
              <a:gd name="adj2" fmla="val 33333"/>
            </a:avLst>
          </a:prstGeom>
          <a:solidFill>
            <a:schemeClr val="lt1">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6" name="Google Shape;162;p9">
            <a:extLst>
              <a:ext uri="{FF2B5EF4-FFF2-40B4-BE49-F238E27FC236}">
                <a16:creationId xmlns:a16="http://schemas.microsoft.com/office/drawing/2014/main" id="{48FE4C8D-5D49-F0BD-EF4C-B6A796D9011E}"/>
              </a:ext>
            </a:extLst>
          </p:cNvPr>
          <p:cNvSpPr/>
          <p:nvPr userDrawn="1"/>
        </p:nvSpPr>
        <p:spPr>
          <a:xfrm rot="-2656894">
            <a:off x="10252904" y="-433404"/>
            <a:ext cx="7416517" cy="7537216"/>
          </a:xfrm>
          <a:prstGeom prst="halfFrame">
            <a:avLst>
              <a:gd name="adj1" fmla="val 33333"/>
              <a:gd name="adj2" fmla="val 33333"/>
            </a:avLst>
          </a:prstGeom>
          <a:solidFill>
            <a:schemeClr val="lt1">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2" name="Title 1">
            <a:extLst>
              <a:ext uri="{FF2B5EF4-FFF2-40B4-BE49-F238E27FC236}">
                <a16:creationId xmlns:a16="http://schemas.microsoft.com/office/drawing/2014/main" id="{625946CD-37CB-95BF-5EBD-1D03A1309E25}"/>
              </a:ext>
            </a:extLst>
          </p:cNvPr>
          <p:cNvSpPr>
            <a:spLocks noGrp="1"/>
          </p:cNvSpPr>
          <p:nvPr>
            <p:ph type="title" hasCustomPrompt="1"/>
          </p:nvPr>
        </p:nvSpPr>
        <p:spPr>
          <a:xfrm>
            <a:off x="835270" y="365125"/>
            <a:ext cx="7663962" cy="540649"/>
          </a:xfrm>
        </p:spPr>
        <p:txBody>
          <a:bodyPr/>
          <a:lstStyle>
            <a:lvl1pPr algn="l">
              <a:defRPr lang="en-US" sz="3200" b="1" i="1" kern="1200" smtClean="0">
                <a:solidFill>
                  <a:schemeClr val="bg1"/>
                </a:solidFill>
                <a:latin typeface="Poppins" panose="00000500000000000000" pitchFamily="2" charset="0"/>
                <a:ea typeface="+mj-ea"/>
                <a:cs typeface="Poppins" panose="00000500000000000000" pitchFamily="2" charset="0"/>
              </a:defRPr>
            </a:lvl1pPr>
          </a:lstStyle>
          <a:p>
            <a:r>
              <a:rPr lang="en-US" dirty="0"/>
              <a:t>CLICK TO ADD TEXT</a:t>
            </a:r>
          </a:p>
        </p:txBody>
      </p:sp>
      <p:sp>
        <p:nvSpPr>
          <p:cNvPr id="5" name="Content Placeholder 2">
            <a:extLst>
              <a:ext uri="{FF2B5EF4-FFF2-40B4-BE49-F238E27FC236}">
                <a16:creationId xmlns:a16="http://schemas.microsoft.com/office/drawing/2014/main" id="{071C5D47-7BA4-9857-9360-D6E8B045AECF}"/>
              </a:ext>
            </a:extLst>
          </p:cNvPr>
          <p:cNvSpPr>
            <a:spLocks noGrp="1"/>
          </p:cNvSpPr>
          <p:nvPr>
            <p:ph idx="1"/>
          </p:nvPr>
        </p:nvSpPr>
        <p:spPr>
          <a:xfrm>
            <a:off x="838200" y="1130060"/>
            <a:ext cx="7663962" cy="504690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a:extLst>
              <a:ext uri="{FF2B5EF4-FFF2-40B4-BE49-F238E27FC236}">
                <a16:creationId xmlns:a16="http://schemas.microsoft.com/office/drawing/2014/main" id="{45CAB795-31CE-7A60-E2EE-1804A0573D9F}"/>
              </a:ext>
            </a:extLst>
          </p:cNvPr>
          <p:cNvSpPr>
            <a:spLocks noGrp="1"/>
          </p:cNvSpPr>
          <p:nvPr>
            <p:ph type="sldNum" sz="quarter" idx="12"/>
          </p:nvPr>
        </p:nvSpPr>
        <p:spPr>
          <a:xfrm>
            <a:off x="8610599" y="6598508"/>
            <a:ext cx="3426125" cy="122967"/>
          </a:xfrm>
          <a:prstGeom prst="rect">
            <a:avLst/>
          </a:prstGeom>
        </p:spPr>
        <p:txBody>
          <a:bodyPr/>
          <a:lstStyle>
            <a:lvl1pPr algn="r">
              <a:defRPr sz="800">
                <a:solidFill>
                  <a:schemeClr val="bg1"/>
                </a:solidFill>
              </a:defRPr>
            </a:lvl1pPr>
          </a:lstStyle>
          <a:p>
            <a:fld id="{BC299515-5A6B-4DF8-BE46-739224BBAF19}" type="slidenum">
              <a:rPr lang="en-US" smtClean="0"/>
              <a:pPr/>
              <a:t>‹#›</a:t>
            </a:fld>
            <a:endParaRPr lang="en-US" dirty="0"/>
          </a:p>
        </p:txBody>
      </p:sp>
      <p:sp>
        <p:nvSpPr>
          <p:cNvPr id="7" name="Date Placeholder 3">
            <a:extLst>
              <a:ext uri="{FF2B5EF4-FFF2-40B4-BE49-F238E27FC236}">
                <a16:creationId xmlns:a16="http://schemas.microsoft.com/office/drawing/2014/main" id="{E509E710-2965-C998-B326-A12A32A8D39F}"/>
              </a:ext>
            </a:extLst>
          </p:cNvPr>
          <p:cNvSpPr txBox="1">
            <a:spLocks/>
          </p:cNvSpPr>
          <p:nvPr userDrawn="1"/>
        </p:nvSpPr>
        <p:spPr>
          <a:xfrm>
            <a:off x="4382936" y="6598508"/>
            <a:ext cx="3426125" cy="122967"/>
          </a:xfrm>
          <a:prstGeom prst="rect">
            <a:avLst/>
          </a:prstGeo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rPr>
              <a:t>©2024 Taurus – Proprietary &amp; Confidential </a:t>
            </a:r>
          </a:p>
        </p:txBody>
      </p:sp>
      <p:pic>
        <p:nvPicPr>
          <p:cNvPr id="8" name="Google Shape;386;g2c6cb784784_0_2">
            <a:extLst>
              <a:ext uri="{FF2B5EF4-FFF2-40B4-BE49-F238E27FC236}">
                <a16:creationId xmlns:a16="http://schemas.microsoft.com/office/drawing/2014/main" id="{6A9CA9B9-6B5F-38DE-DA78-067797093F45}"/>
              </a:ext>
            </a:extLst>
          </p:cNvPr>
          <p:cNvPicPr preferRelativeResize="0"/>
          <p:nvPr userDrawn="1"/>
        </p:nvPicPr>
        <p:blipFill>
          <a:blip r:embed="rId2">
            <a:alphaModFix/>
          </a:blip>
          <a:stretch>
            <a:fillRect/>
          </a:stretch>
        </p:blipFill>
        <p:spPr>
          <a:xfrm>
            <a:off x="329050" y="6169775"/>
            <a:ext cx="2170150" cy="630850"/>
          </a:xfrm>
          <a:prstGeom prst="rect">
            <a:avLst/>
          </a:prstGeom>
          <a:noFill/>
          <a:ln>
            <a:noFill/>
          </a:ln>
        </p:spPr>
      </p:pic>
    </p:spTree>
    <p:extLst>
      <p:ext uri="{BB962C8B-B14F-4D97-AF65-F5344CB8AC3E}">
        <p14:creationId xmlns:p14="http://schemas.microsoft.com/office/powerpoint/2010/main" val="37058407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000">
        <p159:morph option="byObject"/>
      </p:transition>
    </mc:Choice>
    <mc:Fallback xmlns="">
      <p:transition spd="slow" advClick="0" advTm="2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1">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212CD7E-FD05-77F1-2BB0-C85BDE8B5ED5}"/>
              </a:ext>
            </a:extLst>
          </p:cNvPr>
          <p:cNvSpPr>
            <a:spLocks noGrp="1"/>
          </p:cNvSpPr>
          <p:nvPr>
            <p:ph type="title" hasCustomPrompt="1"/>
          </p:nvPr>
        </p:nvSpPr>
        <p:spPr>
          <a:xfrm>
            <a:off x="839788" y="365125"/>
            <a:ext cx="10515600" cy="540649"/>
          </a:xfrm>
        </p:spPr>
        <p:txBody>
          <a:bodyPr/>
          <a:lstStyle>
            <a:lvl1pPr algn="ctr">
              <a:defRPr lang="en-US" sz="3200" b="1" i="1" kern="1200" smtClean="0">
                <a:solidFill>
                  <a:schemeClr val="tx2"/>
                </a:solidFill>
                <a:latin typeface="Poppins" panose="00000500000000000000" pitchFamily="2" charset="0"/>
                <a:ea typeface="+mj-ea"/>
                <a:cs typeface="Poppins" panose="00000500000000000000" pitchFamily="2" charset="0"/>
              </a:defRPr>
            </a:lvl1pPr>
          </a:lstStyle>
          <a:p>
            <a:r>
              <a:rPr lang="en-US" dirty="0"/>
              <a:t>CLICK TO ADD TEXT</a:t>
            </a:r>
          </a:p>
        </p:txBody>
      </p:sp>
      <p:sp>
        <p:nvSpPr>
          <p:cNvPr id="11" name="Slide Number Placeholder 5">
            <a:extLst>
              <a:ext uri="{FF2B5EF4-FFF2-40B4-BE49-F238E27FC236}">
                <a16:creationId xmlns:a16="http://schemas.microsoft.com/office/drawing/2014/main" id="{7C61DB15-7FD9-6932-EF79-4C3CAD9F8634}"/>
              </a:ext>
            </a:extLst>
          </p:cNvPr>
          <p:cNvSpPr>
            <a:spLocks noGrp="1"/>
          </p:cNvSpPr>
          <p:nvPr>
            <p:ph type="sldNum" sz="quarter" idx="12"/>
          </p:nvPr>
        </p:nvSpPr>
        <p:spPr>
          <a:xfrm>
            <a:off x="8610599" y="6598508"/>
            <a:ext cx="3426125" cy="122967"/>
          </a:xfrm>
          <a:prstGeom prst="rect">
            <a:avLst/>
          </a:prstGeom>
        </p:spPr>
        <p:txBody>
          <a:bodyPr/>
          <a:lstStyle>
            <a:lvl1pPr algn="r">
              <a:defRPr sz="800"/>
            </a:lvl1pPr>
          </a:lstStyle>
          <a:p>
            <a:fld id="{BC299515-5A6B-4DF8-BE46-739224BBAF19}" type="slidenum">
              <a:rPr lang="en-US" smtClean="0"/>
              <a:pPr/>
              <a:t>‹#›</a:t>
            </a:fld>
            <a:endParaRPr lang="en-US" dirty="0"/>
          </a:p>
        </p:txBody>
      </p:sp>
      <p:sp>
        <p:nvSpPr>
          <p:cNvPr id="13" name="Content Placeholder 3">
            <a:extLst>
              <a:ext uri="{FF2B5EF4-FFF2-40B4-BE49-F238E27FC236}">
                <a16:creationId xmlns:a16="http://schemas.microsoft.com/office/drawing/2014/main" id="{01F2C86A-6DCA-DFFE-4AB2-5664110777A4}"/>
              </a:ext>
            </a:extLst>
          </p:cNvPr>
          <p:cNvSpPr>
            <a:spLocks noGrp="1"/>
          </p:cNvSpPr>
          <p:nvPr>
            <p:ph sz="half" idx="2"/>
          </p:nvPr>
        </p:nvSpPr>
        <p:spPr>
          <a:xfrm>
            <a:off x="839788" y="1136822"/>
            <a:ext cx="5157787" cy="48809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5">
            <a:extLst>
              <a:ext uri="{FF2B5EF4-FFF2-40B4-BE49-F238E27FC236}">
                <a16:creationId xmlns:a16="http://schemas.microsoft.com/office/drawing/2014/main" id="{41780EC5-46F0-D28E-BD0C-35FA916C2D03}"/>
              </a:ext>
            </a:extLst>
          </p:cNvPr>
          <p:cNvSpPr>
            <a:spLocks noGrp="1"/>
          </p:cNvSpPr>
          <p:nvPr>
            <p:ph sz="quarter" idx="4"/>
          </p:nvPr>
        </p:nvSpPr>
        <p:spPr>
          <a:xfrm>
            <a:off x="6172200" y="1136822"/>
            <a:ext cx="5183188" cy="48809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descr="A purple letters on a black background&#10;&#10;Description automatically generated">
            <a:extLst>
              <a:ext uri="{FF2B5EF4-FFF2-40B4-BE49-F238E27FC236}">
                <a16:creationId xmlns:a16="http://schemas.microsoft.com/office/drawing/2014/main" id="{A3481F9D-BB3A-1A71-17BE-B8EF48B7637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9050" y="6170646"/>
            <a:ext cx="2167128" cy="629979"/>
          </a:xfrm>
          <a:prstGeom prst="rect">
            <a:avLst/>
          </a:prstGeom>
        </p:spPr>
      </p:pic>
      <p:sp>
        <p:nvSpPr>
          <p:cNvPr id="3" name="Date Placeholder 3">
            <a:extLst>
              <a:ext uri="{FF2B5EF4-FFF2-40B4-BE49-F238E27FC236}">
                <a16:creationId xmlns:a16="http://schemas.microsoft.com/office/drawing/2014/main" id="{A2010D85-C93F-462C-5672-3A1EB6AEA048}"/>
              </a:ext>
            </a:extLst>
          </p:cNvPr>
          <p:cNvSpPr txBox="1">
            <a:spLocks/>
          </p:cNvSpPr>
          <p:nvPr userDrawn="1"/>
        </p:nvSpPr>
        <p:spPr>
          <a:xfrm>
            <a:off x="4382936" y="6598508"/>
            <a:ext cx="3426125" cy="122967"/>
          </a:xfrm>
          <a:prstGeom prst="rect">
            <a:avLst/>
          </a:prstGeo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©2024 Taurus – Proprietary &amp; Confidential </a:t>
            </a:r>
          </a:p>
        </p:txBody>
      </p:sp>
    </p:spTree>
    <p:extLst>
      <p:ext uri="{BB962C8B-B14F-4D97-AF65-F5344CB8AC3E}">
        <p14:creationId xmlns:p14="http://schemas.microsoft.com/office/powerpoint/2010/main" val="1561506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F91484-79D5-A0EC-0176-D18F4FA0158D}"/>
              </a:ext>
            </a:extLst>
          </p:cNvPr>
          <p:cNvSpPr/>
          <p:nvPr userDrawn="1"/>
        </p:nvSpPr>
        <p:spPr>
          <a:xfrm>
            <a:off x="0" y="6176963"/>
            <a:ext cx="12192000" cy="681037"/>
          </a:xfrm>
          <a:prstGeom prst="rect">
            <a:avLst/>
          </a:prstGeom>
          <a:gradFill>
            <a:gsLst>
              <a:gs pos="50000">
                <a:schemeClr val="accent3"/>
              </a:gs>
              <a:gs pos="0">
                <a:schemeClr val="accent2"/>
              </a:gs>
              <a:gs pos="100000">
                <a:schemeClr val="accent4"/>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4212CD7E-FD05-77F1-2BB0-C85BDE8B5ED5}"/>
              </a:ext>
            </a:extLst>
          </p:cNvPr>
          <p:cNvSpPr>
            <a:spLocks noGrp="1"/>
          </p:cNvSpPr>
          <p:nvPr>
            <p:ph type="title" hasCustomPrompt="1"/>
          </p:nvPr>
        </p:nvSpPr>
        <p:spPr>
          <a:xfrm>
            <a:off x="839788" y="365125"/>
            <a:ext cx="10515600" cy="540649"/>
          </a:xfrm>
        </p:spPr>
        <p:txBody>
          <a:bodyPr/>
          <a:lstStyle>
            <a:lvl1pPr algn="ctr">
              <a:defRPr lang="en-US" sz="3200" b="1" i="1" kern="1200" smtClean="0">
                <a:solidFill>
                  <a:schemeClr val="tx2"/>
                </a:solidFill>
                <a:latin typeface="Poppins" panose="00000500000000000000" pitchFamily="2" charset="0"/>
                <a:ea typeface="+mj-ea"/>
                <a:cs typeface="Poppins" panose="00000500000000000000" pitchFamily="2" charset="0"/>
              </a:defRPr>
            </a:lvl1pPr>
          </a:lstStyle>
          <a:p>
            <a:r>
              <a:rPr lang="en-US" dirty="0"/>
              <a:t>CLICK TO ADD TEXT</a:t>
            </a:r>
          </a:p>
        </p:txBody>
      </p:sp>
      <p:sp>
        <p:nvSpPr>
          <p:cNvPr id="11" name="Slide Number Placeholder 5">
            <a:extLst>
              <a:ext uri="{FF2B5EF4-FFF2-40B4-BE49-F238E27FC236}">
                <a16:creationId xmlns:a16="http://schemas.microsoft.com/office/drawing/2014/main" id="{7C61DB15-7FD9-6932-EF79-4C3CAD9F8634}"/>
              </a:ext>
            </a:extLst>
          </p:cNvPr>
          <p:cNvSpPr>
            <a:spLocks noGrp="1"/>
          </p:cNvSpPr>
          <p:nvPr>
            <p:ph type="sldNum" sz="quarter" idx="12"/>
          </p:nvPr>
        </p:nvSpPr>
        <p:spPr>
          <a:xfrm>
            <a:off x="8610599" y="6598508"/>
            <a:ext cx="3426125" cy="122967"/>
          </a:xfrm>
          <a:prstGeom prst="rect">
            <a:avLst/>
          </a:prstGeom>
        </p:spPr>
        <p:txBody>
          <a:bodyPr/>
          <a:lstStyle>
            <a:lvl1pPr algn="r">
              <a:defRPr sz="800">
                <a:solidFill>
                  <a:schemeClr val="bg1"/>
                </a:solidFill>
              </a:defRPr>
            </a:lvl1pPr>
          </a:lstStyle>
          <a:p>
            <a:fld id="{BC299515-5A6B-4DF8-BE46-739224BBAF19}" type="slidenum">
              <a:rPr lang="en-US" smtClean="0"/>
              <a:pPr/>
              <a:t>‹#›</a:t>
            </a:fld>
            <a:endParaRPr lang="en-US" dirty="0"/>
          </a:p>
        </p:txBody>
      </p:sp>
      <p:sp>
        <p:nvSpPr>
          <p:cNvPr id="13" name="Content Placeholder 3">
            <a:extLst>
              <a:ext uri="{FF2B5EF4-FFF2-40B4-BE49-F238E27FC236}">
                <a16:creationId xmlns:a16="http://schemas.microsoft.com/office/drawing/2014/main" id="{01F2C86A-6DCA-DFFE-4AB2-5664110777A4}"/>
              </a:ext>
            </a:extLst>
          </p:cNvPr>
          <p:cNvSpPr>
            <a:spLocks noGrp="1"/>
          </p:cNvSpPr>
          <p:nvPr>
            <p:ph sz="half" idx="2"/>
          </p:nvPr>
        </p:nvSpPr>
        <p:spPr>
          <a:xfrm>
            <a:off x="839788" y="1136822"/>
            <a:ext cx="5157787" cy="48809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5">
            <a:extLst>
              <a:ext uri="{FF2B5EF4-FFF2-40B4-BE49-F238E27FC236}">
                <a16:creationId xmlns:a16="http://schemas.microsoft.com/office/drawing/2014/main" id="{41780EC5-46F0-D28E-BD0C-35FA916C2D03}"/>
              </a:ext>
            </a:extLst>
          </p:cNvPr>
          <p:cNvSpPr>
            <a:spLocks noGrp="1"/>
          </p:cNvSpPr>
          <p:nvPr>
            <p:ph sz="quarter" idx="4"/>
          </p:nvPr>
        </p:nvSpPr>
        <p:spPr>
          <a:xfrm>
            <a:off x="6172200" y="1136822"/>
            <a:ext cx="5183188" cy="48809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C3701C-EBC8-484B-1B55-0F9B0BC4FFBD}"/>
              </a:ext>
            </a:extLst>
          </p:cNvPr>
          <p:cNvSpPr txBox="1">
            <a:spLocks/>
          </p:cNvSpPr>
          <p:nvPr userDrawn="1"/>
        </p:nvSpPr>
        <p:spPr>
          <a:xfrm>
            <a:off x="4382936" y="6598508"/>
            <a:ext cx="3426125" cy="122967"/>
          </a:xfrm>
          <a:prstGeom prst="rect">
            <a:avLst/>
          </a:prstGeo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rPr>
              <a:t>©2024 Taurus – Proprietary &amp; Confidential </a:t>
            </a:r>
          </a:p>
        </p:txBody>
      </p:sp>
      <p:pic>
        <p:nvPicPr>
          <p:cNvPr id="5" name="Google Shape;386;g2c6cb784784_0_2">
            <a:extLst>
              <a:ext uri="{FF2B5EF4-FFF2-40B4-BE49-F238E27FC236}">
                <a16:creationId xmlns:a16="http://schemas.microsoft.com/office/drawing/2014/main" id="{C3E1D2C2-3DEB-AFEC-E647-B94A0E324970}"/>
              </a:ext>
            </a:extLst>
          </p:cNvPr>
          <p:cNvPicPr preferRelativeResize="0"/>
          <p:nvPr userDrawn="1"/>
        </p:nvPicPr>
        <p:blipFill>
          <a:blip r:embed="rId2">
            <a:alphaModFix/>
          </a:blip>
          <a:stretch>
            <a:fillRect/>
          </a:stretch>
        </p:blipFill>
        <p:spPr>
          <a:xfrm>
            <a:off x="329050" y="6169775"/>
            <a:ext cx="2170150" cy="630850"/>
          </a:xfrm>
          <a:prstGeom prst="rect">
            <a:avLst/>
          </a:prstGeom>
          <a:noFill/>
          <a:ln>
            <a:noFill/>
          </a:ln>
        </p:spPr>
      </p:pic>
    </p:spTree>
    <p:extLst>
      <p:ext uri="{BB962C8B-B14F-4D97-AF65-F5344CB8AC3E}">
        <p14:creationId xmlns:p14="http://schemas.microsoft.com/office/powerpoint/2010/main" val="40237593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Picture">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2AD458BA-B501-6294-5E91-D171B157044F}"/>
              </a:ext>
            </a:extLst>
          </p:cNvPr>
          <p:cNvSpPr/>
          <p:nvPr userDrawn="1"/>
        </p:nvSpPr>
        <p:spPr>
          <a:xfrm>
            <a:off x="6096000" y="1905024"/>
            <a:ext cx="6096000" cy="4952977"/>
          </a:xfrm>
          <a:custGeom>
            <a:avLst/>
            <a:gdLst>
              <a:gd name="connsiteX0" fmla="*/ 5212655 w 7008115"/>
              <a:gd name="connsiteY0" fmla="*/ 0 h 4952977"/>
              <a:gd name="connsiteX1" fmla="*/ 7007257 w 7008115"/>
              <a:gd name="connsiteY1" fmla="*/ 316712 h 4952977"/>
              <a:gd name="connsiteX2" fmla="*/ 7008115 w 7008115"/>
              <a:gd name="connsiteY2" fmla="*/ 317050 h 4952977"/>
              <a:gd name="connsiteX3" fmla="*/ 7008115 w 7008115"/>
              <a:gd name="connsiteY3" fmla="*/ 4952977 h 4952977"/>
              <a:gd name="connsiteX4" fmla="*/ 0 w 7008115"/>
              <a:gd name="connsiteY4" fmla="*/ 4952977 h 4952977"/>
              <a:gd name="connsiteX5" fmla="*/ 55 w 7008115"/>
              <a:gd name="connsiteY5" fmla="*/ 4950803 h 4952977"/>
              <a:gd name="connsiteX6" fmla="*/ 5212655 w 7008115"/>
              <a:gd name="connsiteY6" fmla="*/ 0 h 4952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08115" h="4952977">
                <a:moveTo>
                  <a:pt x="5212655" y="0"/>
                </a:moveTo>
                <a:cubicBezTo>
                  <a:pt x="5843222" y="0"/>
                  <a:pt x="6447672" y="111820"/>
                  <a:pt x="7007257" y="316712"/>
                </a:cubicBezTo>
                <a:lnTo>
                  <a:pt x="7008115" y="317050"/>
                </a:lnTo>
                <a:lnTo>
                  <a:pt x="7008115" y="4952977"/>
                </a:lnTo>
                <a:lnTo>
                  <a:pt x="0" y="4952977"/>
                </a:lnTo>
                <a:lnTo>
                  <a:pt x="55" y="4950803"/>
                </a:lnTo>
                <a:cubicBezTo>
                  <a:pt x="139846" y="2193033"/>
                  <a:pt x="2420145" y="0"/>
                  <a:pt x="5212655"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ardrop 1">
            <a:extLst>
              <a:ext uri="{FF2B5EF4-FFF2-40B4-BE49-F238E27FC236}">
                <a16:creationId xmlns:a16="http://schemas.microsoft.com/office/drawing/2014/main" id="{78B53968-D039-2F02-B9D4-D4126E8084AF}"/>
              </a:ext>
            </a:extLst>
          </p:cNvPr>
          <p:cNvSpPr/>
          <p:nvPr userDrawn="1"/>
        </p:nvSpPr>
        <p:spPr>
          <a:xfrm>
            <a:off x="7491412" y="0"/>
            <a:ext cx="4700588" cy="4700588"/>
          </a:xfrm>
          <a:prstGeom prst="teardrop">
            <a:avLst/>
          </a:prstGeom>
          <a:gradFill>
            <a:gsLst>
              <a:gs pos="100000">
                <a:schemeClr val="accent3"/>
              </a:gs>
              <a:gs pos="0">
                <a:srgbClr val="7016FF"/>
              </a:gs>
              <a:gs pos="50000">
                <a:srgbClr val="04BCFF"/>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10">
            <a:extLst>
              <a:ext uri="{FF2B5EF4-FFF2-40B4-BE49-F238E27FC236}">
                <a16:creationId xmlns:a16="http://schemas.microsoft.com/office/drawing/2014/main" id="{844D5ED0-584C-183B-5A23-1D17CDACCC0B}"/>
              </a:ext>
            </a:extLst>
          </p:cNvPr>
          <p:cNvSpPr>
            <a:spLocks noGrp="1"/>
          </p:cNvSpPr>
          <p:nvPr>
            <p:ph type="pic" sz="quarter" idx="10"/>
          </p:nvPr>
        </p:nvSpPr>
        <p:spPr>
          <a:xfrm>
            <a:off x="6496049" y="1078706"/>
            <a:ext cx="4700588" cy="4700588"/>
          </a:xfrm>
          <a:custGeom>
            <a:avLst/>
            <a:gdLst>
              <a:gd name="connsiteX0" fmla="*/ 2350294 w 4700588"/>
              <a:gd name="connsiteY0" fmla="*/ 0 h 4700588"/>
              <a:gd name="connsiteX1" fmla="*/ 4700588 w 4700588"/>
              <a:gd name="connsiteY1" fmla="*/ 0 h 4700588"/>
              <a:gd name="connsiteX2" fmla="*/ 4700588 w 4700588"/>
              <a:gd name="connsiteY2" fmla="*/ 2350294 h 4700588"/>
              <a:gd name="connsiteX3" fmla="*/ 2350294 w 4700588"/>
              <a:gd name="connsiteY3" fmla="*/ 4700588 h 4700588"/>
              <a:gd name="connsiteX4" fmla="*/ 0 w 4700588"/>
              <a:gd name="connsiteY4" fmla="*/ 2350294 h 4700588"/>
              <a:gd name="connsiteX5" fmla="*/ 2350294 w 4700588"/>
              <a:gd name="connsiteY5" fmla="*/ 0 h 4700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00588" h="4700588">
                <a:moveTo>
                  <a:pt x="2350294" y="0"/>
                </a:moveTo>
                <a:lnTo>
                  <a:pt x="4700588" y="0"/>
                </a:lnTo>
                <a:lnTo>
                  <a:pt x="4700588" y="2350294"/>
                </a:lnTo>
                <a:cubicBezTo>
                  <a:pt x="4700588" y="3648326"/>
                  <a:pt x="3648326" y="4700588"/>
                  <a:pt x="2350294" y="4700588"/>
                </a:cubicBezTo>
                <a:cubicBezTo>
                  <a:pt x="1052262" y="4700588"/>
                  <a:pt x="0" y="3648326"/>
                  <a:pt x="0" y="2350294"/>
                </a:cubicBezTo>
                <a:cubicBezTo>
                  <a:pt x="0" y="1052262"/>
                  <a:pt x="1052262" y="0"/>
                  <a:pt x="2350294" y="0"/>
                </a:cubicBezTo>
                <a:close/>
              </a:path>
            </a:pathLst>
          </a:custGeom>
          <a:pattFill prst="pct10">
            <a:fgClr>
              <a:schemeClr val="accent1"/>
            </a:fgClr>
            <a:bgClr>
              <a:schemeClr val="bg1"/>
            </a:bgClr>
          </a:pattFill>
          <a:ln w="57150">
            <a:solidFill>
              <a:schemeClr val="bg1"/>
            </a:solidFill>
          </a:ln>
        </p:spPr>
        <p:txBody>
          <a:bodyPr wrap="square">
            <a:noAutofit/>
          </a:bodyPr>
          <a:lstStyle>
            <a:lvl1pPr>
              <a:defRPr sz="1200"/>
            </a:lvl1pPr>
          </a:lstStyle>
          <a:p>
            <a:endParaRPr lang="en-US" dirty="0"/>
          </a:p>
        </p:txBody>
      </p:sp>
      <p:sp>
        <p:nvSpPr>
          <p:cNvPr id="8" name="Title 1">
            <a:extLst>
              <a:ext uri="{FF2B5EF4-FFF2-40B4-BE49-F238E27FC236}">
                <a16:creationId xmlns:a16="http://schemas.microsoft.com/office/drawing/2014/main" id="{301391D7-1326-CF45-0267-608DC501093A}"/>
              </a:ext>
            </a:extLst>
          </p:cNvPr>
          <p:cNvSpPr>
            <a:spLocks noGrp="1"/>
          </p:cNvSpPr>
          <p:nvPr>
            <p:ph type="title" hasCustomPrompt="1"/>
          </p:nvPr>
        </p:nvSpPr>
        <p:spPr>
          <a:xfrm>
            <a:off x="839788" y="1856302"/>
            <a:ext cx="5180012" cy="540649"/>
          </a:xfrm>
        </p:spPr>
        <p:txBody>
          <a:bodyPr/>
          <a:lstStyle>
            <a:lvl1pPr algn="l">
              <a:defRPr lang="en-US" sz="3200" b="1" i="1" kern="1200" smtClean="0">
                <a:solidFill>
                  <a:schemeClr val="tx2"/>
                </a:solidFill>
                <a:latin typeface="Poppins" panose="00000500000000000000" pitchFamily="2" charset="0"/>
                <a:ea typeface="+mj-ea"/>
                <a:cs typeface="Poppins" panose="00000500000000000000" pitchFamily="2" charset="0"/>
              </a:defRPr>
            </a:lvl1pPr>
          </a:lstStyle>
          <a:p>
            <a:r>
              <a:rPr lang="en-US" dirty="0"/>
              <a:t>AGENDA</a:t>
            </a:r>
          </a:p>
        </p:txBody>
      </p:sp>
      <p:sp>
        <p:nvSpPr>
          <p:cNvPr id="11" name="Slide Number Placeholder 5">
            <a:extLst>
              <a:ext uri="{FF2B5EF4-FFF2-40B4-BE49-F238E27FC236}">
                <a16:creationId xmlns:a16="http://schemas.microsoft.com/office/drawing/2014/main" id="{7F2D9BA9-8730-B877-58FD-515CA483CB18}"/>
              </a:ext>
            </a:extLst>
          </p:cNvPr>
          <p:cNvSpPr>
            <a:spLocks noGrp="1"/>
          </p:cNvSpPr>
          <p:nvPr>
            <p:ph type="sldNum" sz="quarter" idx="12"/>
          </p:nvPr>
        </p:nvSpPr>
        <p:spPr>
          <a:xfrm>
            <a:off x="8610599" y="6598508"/>
            <a:ext cx="3426125" cy="122967"/>
          </a:xfrm>
          <a:prstGeom prst="rect">
            <a:avLst/>
          </a:prstGeom>
        </p:spPr>
        <p:txBody>
          <a:bodyPr/>
          <a:lstStyle>
            <a:lvl1pPr algn="r">
              <a:defRPr sz="800"/>
            </a:lvl1pPr>
          </a:lstStyle>
          <a:p>
            <a:fld id="{BC299515-5A6B-4DF8-BE46-739224BBAF19}" type="slidenum">
              <a:rPr lang="en-US" smtClean="0"/>
              <a:pPr/>
              <a:t>‹#›</a:t>
            </a:fld>
            <a:endParaRPr lang="en-US" dirty="0"/>
          </a:p>
        </p:txBody>
      </p:sp>
      <p:sp>
        <p:nvSpPr>
          <p:cNvPr id="16" name="Text Placeholder 15">
            <a:extLst>
              <a:ext uri="{FF2B5EF4-FFF2-40B4-BE49-F238E27FC236}">
                <a16:creationId xmlns:a16="http://schemas.microsoft.com/office/drawing/2014/main" id="{25AEA174-303F-7645-9228-B3DFA46880BE}"/>
              </a:ext>
            </a:extLst>
          </p:cNvPr>
          <p:cNvSpPr>
            <a:spLocks noGrp="1"/>
          </p:cNvSpPr>
          <p:nvPr>
            <p:ph type="body" sz="quarter" idx="13"/>
          </p:nvPr>
        </p:nvSpPr>
        <p:spPr>
          <a:xfrm>
            <a:off x="830263" y="2462213"/>
            <a:ext cx="5189537" cy="2954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834D0B48-8859-8681-4BA5-6E3845E08F63}"/>
              </a:ext>
            </a:extLst>
          </p:cNvPr>
          <p:cNvSpPr txBox="1">
            <a:spLocks/>
          </p:cNvSpPr>
          <p:nvPr userDrawn="1"/>
        </p:nvSpPr>
        <p:spPr>
          <a:xfrm>
            <a:off x="4382936" y="6598508"/>
            <a:ext cx="3426125" cy="122967"/>
          </a:xfrm>
          <a:prstGeom prst="rect">
            <a:avLst/>
          </a:prstGeo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©2024 Taurus – Proprietary &amp; Confidential </a:t>
            </a:r>
          </a:p>
        </p:txBody>
      </p:sp>
      <p:pic>
        <p:nvPicPr>
          <p:cNvPr id="9" name="Picture 8" descr="A purple letters on a black background&#10;&#10;Description automatically generated">
            <a:extLst>
              <a:ext uri="{FF2B5EF4-FFF2-40B4-BE49-F238E27FC236}">
                <a16:creationId xmlns:a16="http://schemas.microsoft.com/office/drawing/2014/main" id="{447571E1-C077-17A3-2F6B-FB1886E9DA5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9050" y="6170646"/>
            <a:ext cx="2167128" cy="629979"/>
          </a:xfrm>
          <a:prstGeom prst="rect">
            <a:avLst/>
          </a:prstGeom>
        </p:spPr>
      </p:pic>
    </p:spTree>
    <p:extLst>
      <p:ext uri="{BB962C8B-B14F-4D97-AF65-F5344CB8AC3E}">
        <p14:creationId xmlns:p14="http://schemas.microsoft.com/office/powerpoint/2010/main" val="24424119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C34478-AFD6-AAFC-61F1-096FDF6C3B06}"/>
              </a:ext>
            </a:extLst>
          </p:cNvPr>
          <p:cNvSpPr/>
          <p:nvPr userDrawn="1"/>
        </p:nvSpPr>
        <p:spPr>
          <a:xfrm>
            <a:off x="73153" y="1581665"/>
            <a:ext cx="12045693" cy="3076273"/>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4212CD7E-FD05-77F1-2BB0-C85BDE8B5ED5}"/>
              </a:ext>
            </a:extLst>
          </p:cNvPr>
          <p:cNvSpPr>
            <a:spLocks noGrp="1"/>
          </p:cNvSpPr>
          <p:nvPr>
            <p:ph type="title" hasCustomPrompt="1"/>
          </p:nvPr>
        </p:nvSpPr>
        <p:spPr>
          <a:xfrm>
            <a:off x="839788" y="365125"/>
            <a:ext cx="10515600" cy="540649"/>
          </a:xfrm>
        </p:spPr>
        <p:txBody>
          <a:bodyPr/>
          <a:lstStyle>
            <a:lvl1pPr algn="ctr">
              <a:defRPr lang="en-US" sz="3200" b="1" i="1" kern="1200" smtClean="0">
                <a:solidFill>
                  <a:schemeClr val="tx2"/>
                </a:solidFill>
                <a:latin typeface="Poppins" panose="00000500000000000000" pitchFamily="2" charset="0"/>
                <a:ea typeface="+mj-ea"/>
                <a:cs typeface="Poppins" panose="00000500000000000000" pitchFamily="2" charset="0"/>
              </a:defRPr>
            </a:lvl1pPr>
          </a:lstStyle>
          <a:p>
            <a:r>
              <a:rPr lang="en-US" dirty="0"/>
              <a:t>CLICK TO ADD TEXT</a:t>
            </a:r>
          </a:p>
        </p:txBody>
      </p:sp>
      <p:sp>
        <p:nvSpPr>
          <p:cNvPr id="10" name="Slide Number Placeholder 5">
            <a:extLst>
              <a:ext uri="{FF2B5EF4-FFF2-40B4-BE49-F238E27FC236}">
                <a16:creationId xmlns:a16="http://schemas.microsoft.com/office/drawing/2014/main" id="{7340648B-A9D5-E62C-BAC5-26B508E6276D}"/>
              </a:ext>
            </a:extLst>
          </p:cNvPr>
          <p:cNvSpPr>
            <a:spLocks noGrp="1"/>
          </p:cNvSpPr>
          <p:nvPr>
            <p:ph type="sldNum" sz="quarter" idx="12"/>
          </p:nvPr>
        </p:nvSpPr>
        <p:spPr>
          <a:xfrm>
            <a:off x="8610599" y="6598508"/>
            <a:ext cx="3426125" cy="122967"/>
          </a:xfrm>
          <a:prstGeom prst="rect">
            <a:avLst/>
          </a:prstGeom>
        </p:spPr>
        <p:txBody>
          <a:bodyPr/>
          <a:lstStyle>
            <a:lvl1pPr algn="r">
              <a:defRPr sz="800"/>
            </a:lvl1pPr>
          </a:lstStyle>
          <a:p>
            <a:fld id="{BC299515-5A6B-4DF8-BE46-739224BBAF19}" type="slidenum">
              <a:rPr lang="en-US" smtClean="0"/>
              <a:pPr/>
              <a:t>‹#›</a:t>
            </a:fld>
            <a:endParaRPr lang="en-US" dirty="0"/>
          </a:p>
        </p:txBody>
      </p:sp>
      <p:sp>
        <p:nvSpPr>
          <p:cNvPr id="14" name="Content Placeholder 3">
            <a:extLst>
              <a:ext uri="{FF2B5EF4-FFF2-40B4-BE49-F238E27FC236}">
                <a16:creationId xmlns:a16="http://schemas.microsoft.com/office/drawing/2014/main" id="{191C16D1-0C9E-A37F-E1DE-BAAA84FBEFCF}"/>
              </a:ext>
            </a:extLst>
          </p:cNvPr>
          <p:cNvSpPr>
            <a:spLocks noGrp="1"/>
          </p:cNvSpPr>
          <p:nvPr>
            <p:ph sz="half" idx="2"/>
          </p:nvPr>
        </p:nvSpPr>
        <p:spPr>
          <a:xfrm>
            <a:off x="839788" y="1136822"/>
            <a:ext cx="5157787" cy="48809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5">
            <a:extLst>
              <a:ext uri="{FF2B5EF4-FFF2-40B4-BE49-F238E27FC236}">
                <a16:creationId xmlns:a16="http://schemas.microsoft.com/office/drawing/2014/main" id="{85E6659C-FE68-78B4-FF1D-891AB514670D}"/>
              </a:ext>
            </a:extLst>
          </p:cNvPr>
          <p:cNvSpPr>
            <a:spLocks noGrp="1"/>
          </p:cNvSpPr>
          <p:nvPr>
            <p:ph sz="quarter" idx="4"/>
          </p:nvPr>
        </p:nvSpPr>
        <p:spPr>
          <a:xfrm>
            <a:off x="6172200" y="1136822"/>
            <a:ext cx="5183188" cy="48809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descr="A purple letters on a black background&#10;&#10;Description automatically generated">
            <a:extLst>
              <a:ext uri="{FF2B5EF4-FFF2-40B4-BE49-F238E27FC236}">
                <a16:creationId xmlns:a16="http://schemas.microsoft.com/office/drawing/2014/main" id="{0F3FBFD9-46BD-490E-EA62-1702CA1F695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9050" y="6170646"/>
            <a:ext cx="2167128" cy="629979"/>
          </a:xfrm>
          <a:prstGeom prst="rect">
            <a:avLst/>
          </a:prstGeom>
        </p:spPr>
      </p:pic>
      <p:sp>
        <p:nvSpPr>
          <p:cNvPr id="4" name="Date Placeholder 3">
            <a:extLst>
              <a:ext uri="{FF2B5EF4-FFF2-40B4-BE49-F238E27FC236}">
                <a16:creationId xmlns:a16="http://schemas.microsoft.com/office/drawing/2014/main" id="{7CBEFDD6-9170-B1FD-2363-7843CE286532}"/>
              </a:ext>
            </a:extLst>
          </p:cNvPr>
          <p:cNvSpPr txBox="1">
            <a:spLocks/>
          </p:cNvSpPr>
          <p:nvPr userDrawn="1"/>
        </p:nvSpPr>
        <p:spPr>
          <a:xfrm>
            <a:off x="4382936" y="6598508"/>
            <a:ext cx="3426125" cy="122967"/>
          </a:xfrm>
          <a:prstGeom prst="rect">
            <a:avLst/>
          </a:prstGeo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©2024 Taurus – Proprietary &amp; Confidential </a:t>
            </a:r>
          </a:p>
        </p:txBody>
      </p:sp>
    </p:spTree>
    <p:extLst>
      <p:ext uri="{BB962C8B-B14F-4D97-AF65-F5344CB8AC3E}">
        <p14:creationId xmlns:p14="http://schemas.microsoft.com/office/powerpoint/2010/main" val="3557731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mparison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8E6B6-542E-E84F-1476-3657B900F785}"/>
              </a:ext>
            </a:extLst>
          </p:cNvPr>
          <p:cNvSpPr>
            <a:spLocks noGrp="1"/>
          </p:cNvSpPr>
          <p:nvPr>
            <p:ph type="title" hasCustomPrompt="1"/>
          </p:nvPr>
        </p:nvSpPr>
        <p:spPr>
          <a:xfrm>
            <a:off x="839788" y="365125"/>
            <a:ext cx="10515600" cy="540649"/>
          </a:xfrm>
        </p:spPr>
        <p:txBody>
          <a:bodyPr/>
          <a:lstStyle>
            <a:lvl1pPr algn="ctr">
              <a:defRPr lang="en-US" sz="3200" b="1" i="1" kern="1200" smtClean="0">
                <a:solidFill>
                  <a:schemeClr val="tx2"/>
                </a:solidFill>
                <a:latin typeface="Poppins" panose="00000500000000000000" pitchFamily="2" charset="0"/>
                <a:ea typeface="+mj-ea"/>
                <a:cs typeface="Poppins" panose="00000500000000000000" pitchFamily="2" charset="0"/>
              </a:defRPr>
            </a:lvl1pPr>
          </a:lstStyle>
          <a:p>
            <a:r>
              <a:rPr lang="en-US" dirty="0"/>
              <a:t>CLICK TO ADD TEXT</a:t>
            </a:r>
          </a:p>
        </p:txBody>
      </p:sp>
      <p:sp>
        <p:nvSpPr>
          <p:cNvPr id="3" name="Text Placeholder 2">
            <a:extLst>
              <a:ext uri="{FF2B5EF4-FFF2-40B4-BE49-F238E27FC236}">
                <a16:creationId xmlns:a16="http://schemas.microsoft.com/office/drawing/2014/main" id="{7DD22C29-ABCC-F316-A541-2426730813B4}"/>
              </a:ext>
            </a:extLst>
          </p:cNvPr>
          <p:cNvSpPr>
            <a:spLocks noGrp="1"/>
          </p:cNvSpPr>
          <p:nvPr>
            <p:ph type="body" idx="1" hasCustomPrompt="1"/>
          </p:nvPr>
        </p:nvSpPr>
        <p:spPr>
          <a:xfrm>
            <a:off x="839788" y="1185864"/>
            <a:ext cx="5157787" cy="823912"/>
          </a:xfrm>
        </p:spPr>
        <p:txBody>
          <a:bodyPr anchor="b">
            <a:normAutofit/>
          </a:bodyPr>
          <a:lstStyle>
            <a:lvl1pPr marL="0" indent="0">
              <a:buNone/>
              <a:defRPr lang="en-US" sz="2000" b="1" i="1" dirty="0" smtClean="0">
                <a:gradFill>
                  <a:gsLst>
                    <a:gs pos="50000">
                      <a:schemeClr val="accent3"/>
                    </a:gs>
                    <a:gs pos="0">
                      <a:schemeClr val="accent2"/>
                    </a:gs>
                    <a:gs pos="100000">
                      <a:schemeClr val="accent4"/>
                    </a:gs>
                  </a:gsLst>
                  <a:lin ang="0" scaled="1"/>
                </a:gra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a:extLst>
              <a:ext uri="{FF2B5EF4-FFF2-40B4-BE49-F238E27FC236}">
                <a16:creationId xmlns:a16="http://schemas.microsoft.com/office/drawing/2014/main" id="{C7523C80-6082-67E0-EC13-CB561E4409BD}"/>
              </a:ext>
            </a:extLst>
          </p:cNvPr>
          <p:cNvSpPr>
            <a:spLocks noGrp="1"/>
          </p:cNvSpPr>
          <p:nvPr>
            <p:ph type="body" sz="quarter" idx="3" hasCustomPrompt="1"/>
          </p:nvPr>
        </p:nvSpPr>
        <p:spPr>
          <a:xfrm>
            <a:off x="6172200" y="1185864"/>
            <a:ext cx="5183188" cy="823912"/>
          </a:xfrm>
        </p:spPr>
        <p:txBody>
          <a:bodyPr anchor="b">
            <a:normAutofit/>
          </a:bodyPr>
          <a:lstStyle>
            <a:lvl1pPr marL="0" indent="0">
              <a:buNone/>
              <a:defRPr lang="en-US" sz="2000" b="1" i="1" kern="1200" dirty="0" smtClean="0">
                <a:gradFill>
                  <a:gsLst>
                    <a:gs pos="50000">
                      <a:schemeClr val="accent3"/>
                    </a:gs>
                    <a:gs pos="0">
                      <a:schemeClr val="accent2"/>
                    </a:gs>
                    <a:gs pos="100000">
                      <a:schemeClr val="accent4"/>
                    </a:gs>
                  </a:gsLst>
                  <a:lin ang="0" scaled="1"/>
                </a:gradFill>
                <a:latin typeface="Arial" panose="020B0604020202020204" pitchFamily="34" charset="0"/>
                <a:ea typeface="+mn-ea"/>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CLICK TO EDIT MASTER TEXT STYLES</a:t>
            </a:r>
          </a:p>
        </p:txBody>
      </p:sp>
      <p:sp>
        <p:nvSpPr>
          <p:cNvPr id="11" name="Slide Number Placeholder 5">
            <a:extLst>
              <a:ext uri="{FF2B5EF4-FFF2-40B4-BE49-F238E27FC236}">
                <a16:creationId xmlns:a16="http://schemas.microsoft.com/office/drawing/2014/main" id="{A11D5293-8A2D-F1C2-C744-E89B8D96633C}"/>
              </a:ext>
            </a:extLst>
          </p:cNvPr>
          <p:cNvSpPr>
            <a:spLocks noGrp="1"/>
          </p:cNvSpPr>
          <p:nvPr>
            <p:ph type="sldNum" sz="quarter" idx="12"/>
          </p:nvPr>
        </p:nvSpPr>
        <p:spPr>
          <a:xfrm>
            <a:off x="8610599" y="6598508"/>
            <a:ext cx="3426125" cy="122967"/>
          </a:xfrm>
          <a:prstGeom prst="rect">
            <a:avLst/>
          </a:prstGeom>
        </p:spPr>
        <p:txBody>
          <a:bodyPr/>
          <a:lstStyle>
            <a:lvl1pPr algn="r">
              <a:defRPr sz="800"/>
            </a:lvl1pPr>
          </a:lstStyle>
          <a:p>
            <a:fld id="{BC299515-5A6B-4DF8-BE46-739224BBAF19}" type="slidenum">
              <a:rPr lang="en-US" smtClean="0"/>
              <a:pPr/>
              <a:t>‹#›</a:t>
            </a:fld>
            <a:endParaRPr lang="en-US" dirty="0"/>
          </a:p>
        </p:txBody>
      </p:sp>
      <p:sp>
        <p:nvSpPr>
          <p:cNvPr id="13" name="Content Placeholder 3">
            <a:extLst>
              <a:ext uri="{FF2B5EF4-FFF2-40B4-BE49-F238E27FC236}">
                <a16:creationId xmlns:a16="http://schemas.microsoft.com/office/drawing/2014/main" id="{ECC147F8-D582-A85E-5116-1DDD3366C98E}"/>
              </a:ext>
            </a:extLst>
          </p:cNvPr>
          <p:cNvSpPr>
            <a:spLocks noGrp="1"/>
          </p:cNvSpPr>
          <p:nvPr>
            <p:ph sz="half" idx="2"/>
          </p:nvPr>
        </p:nvSpPr>
        <p:spPr>
          <a:xfrm>
            <a:off x="839788" y="2289866"/>
            <a:ext cx="5157787" cy="37278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5">
            <a:extLst>
              <a:ext uri="{FF2B5EF4-FFF2-40B4-BE49-F238E27FC236}">
                <a16:creationId xmlns:a16="http://schemas.microsoft.com/office/drawing/2014/main" id="{708827C0-FCAB-2BD1-514B-651FD4F112AC}"/>
              </a:ext>
            </a:extLst>
          </p:cNvPr>
          <p:cNvSpPr>
            <a:spLocks noGrp="1"/>
          </p:cNvSpPr>
          <p:nvPr>
            <p:ph sz="quarter" idx="4"/>
          </p:nvPr>
        </p:nvSpPr>
        <p:spPr>
          <a:xfrm>
            <a:off x="6172200" y="2289866"/>
            <a:ext cx="5183188" cy="3727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A purple letters on a black background&#10;&#10;Description automatically generated">
            <a:extLst>
              <a:ext uri="{FF2B5EF4-FFF2-40B4-BE49-F238E27FC236}">
                <a16:creationId xmlns:a16="http://schemas.microsoft.com/office/drawing/2014/main" id="{16D9028A-8915-DEBC-4931-7F0DC7D1E67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9050" y="6170646"/>
            <a:ext cx="2167128" cy="629979"/>
          </a:xfrm>
          <a:prstGeom prst="rect">
            <a:avLst/>
          </a:prstGeom>
        </p:spPr>
      </p:pic>
      <p:sp>
        <p:nvSpPr>
          <p:cNvPr id="6" name="Date Placeholder 3">
            <a:extLst>
              <a:ext uri="{FF2B5EF4-FFF2-40B4-BE49-F238E27FC236}">
                <a16:creationId xmlns:a16="http://schemas.microsoft.com/office/drawing/2014/main" id="{6E6D745E-8587-7FD8-DA10-39F3ECEA2943}"/>
              </a:ext>
            </a:extLst>
          </p:cNvPr>
          <p:cNvSpPr txBox="1">
            <a:spLocks/>
          </p:cNvSpPr>
          <p:nvPr userDrawn="1"/>
        </p:nvSpPr>
        <p:spPr>
          <a:xfrm>
            <a:off x="4382936" y="6598508"/>
            <a:ext cx="3426125" cy="122967"/>
          </a:xfrm>
          <a:prstGeom prst="rect">
            <a:avLst/>
          </a:prstGeo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©2024 Taurus – Proprietary &amp; Confidential </a:t>
            </a:r>
          </a:p>
        </p:txBody>
      </p:sp>
    </p:spTree>
    <p:extLst>
      <p:ext uri="{BB962C8B-B14F-4D97-AF65-F5344CB8AC3E}">
        <p14:creationId xmlns:p14="http://schemas.microsoft.com/office/powerpoint/2010/main" val="23428170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mparison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527D7E1-7841-4035-100A-D42220AC2B46}"/>
              </a:ext>
            </a:extLst>
          </p:cNvPr>
          <p:cNvSpPr/>
          <p:nvPr userDrawn="1"/>
        </p:nvSpPr>
        <p:spPr>
          <a:xfrm>
            <a:off x="73153" y="2125365"/>
            <a:ext cx="12045693" cy="4064298"/>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768E6B6-542E-E84F-1476-3657B900F785}"/>
              </a:ext>
            </a:extLst>
          </p:cNvPr>
          <p:cNvSpPr>
            <a:spLocks noGrp="1"/>
          </p:cNvSpPr>
          <p:nvPr>
            <p:ph type="title" hasCustomPrompt="1"/>
          </p:nvPr>
        </p:nvSpPr>
        <p:spPr>
          <a:xfrm>
            <a:off x="839788" y="365125"/>
            <a:ext cx="10515600" cy="540649"/>
          </a:xfrm>
        </p:spPr>
        <p:txBody>
          <a:bodyPr/>
          <a:lstStyle>
            <a:lvl1pPr algn="ctr">
              <a:defRPr lang="en-US" sz="3200" b="1" i="1" kern="1200" smtClean="0">
                <a:solidFill>
                  <a:schemeClr val="tx2"/>
                </a:solidFill>
                <a:latin typeface="Poppins" panose="00000500000000000000" pitchFamily="2" charset="0"/>
                <a:ea typeface="+mj-ea"/>
                <a:cs typeface="Poppins" panose="00000500000000000000" pitchFamily="2" charset="0"/>
              </a:defRPr>
            </a:lvl1pPr>
          </a:lstStyle>
          <a:p>
            <a:r>
              <a:rPr lang="en-US" dirty="0"/>
              <a:t>CLICK TO ADD TEXT</a:t>
            </a:r>
          </a:p>
        </p:txBody>
      </p:sp>
      <p:sp>
        <p:nvSpPr>
          <p:cNvPr id="4" name="Content Placeholder 3">
            <a:extLst>
              <a:ext uri="{FF2B5EF4-FFF2-40B4-BE49-F238E27FC236}">
                <a16:creationId xmlns:a16="http://schemas.microsoft.com/office/drawing/2014/main" id="{2B1E7505-B881-F738-766F-5AEF3F043DF2}"/>
              </a:ext>
            </a:extLst>
          </p:cNvPr>
          <p:cNvSpPr>
            <a:spLocks noGrp="1"/>
          </p:cNvSpPr>
          <p:nvPr>
            <p:ph sz="half" idx="2"/>
          </p:nvPr>
        </p:nvSpPr>
        <p:spPr>
          <a:xfrm>
            <a:off x="839788" y="2289866"/>
            <a:ext cx="5157787" cy="3727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5A20B470-F5BF-F273-668C-F5AA76A24203}"/>
              </a:ext>
            </a:extLst>
          </p:cNvPr>
          <p:cNvSpPr>
            <a:spLocks noGrp="1"/>
          </p:cNvSpPr>
          <p:nvPr>
            <p:ph sz="quarter" idx="4"/>
          </p:nvPr>
        </p:nvSpPr>
        <p:spPr>
          <a:xfrm>
            <a:off x="6172200" y="2289866"/>
            <a:ext cx="5183188" cy="3727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a:extLst>
              <a:ext uri="{FF2B5EF4-FFF2-40B4-BE49-F238E27FC236}">
                <a16:creationId xmlns:a16="http://schemas.microsoft.com/office/drawing/2014/main" id="{A11D5293-8A2D-F1C2-C744-E89B8D96633C}"/>
              </a:ext>
            </a:extLst>
          </p:cNvPr>
          <p:cNvSpPr>
            <a:spLocks noGrp="1"/>
          </p:cNvSpPr>
          <p:nvPr>
            <p:ph type="sldNum" sz="quarter" idx="12"/>
          </p:nvPr>
        </p:nvSpPr>
        <p:spPr>
          <a:xfrm>
            <a:off x="8610599" y="6598508"/>
            <a:ext cx="3426125" cy="122967"/>
          </a:xfrm>
          <a:prstGeom prst="rect">
            <a:avLst/>
          </a:prstGeom>
        </p:spPr>
        <p:txBody>
          <a:bodyPr/>
          <a:lstStyle>
            <a:lvl1pPr algn="r">
              <a:defRPr sz="800"/>
            </a:lvl1pPr>
          </a:lstStyle>
          <a:p>
            <a:fld id="{BC299515-5A6B-4DF8-BE46-739224BBAF19}" type="slidenum">
              <a:rPr lang="en-US" smtClean="0"/>
              <a:pPr/>
              <a:t>‹#›</a:t>
            </a:fld>
            <a:endParaRPr lang="en-US" dirty="0"/>
          </a:p>
        </p:txBody>
      </p:sp>
      <p:sp>
        <p:nvSpPr>
          <p:cNvPr id="8" name="Text Placeholder 2">
            <a:extLst>
              <a:ext uri="{FF2B5EF4-FFF2-40B4-BE49-F238E27FC236}">
                <a16:creationId xmlns:a16="http://schemas.microsoft.com/office/drawing/2014/main" id="{FA097C8A-9E7B-8002-30ED-0AD0933FE58E}"/>
              </a:ext>
            </a:extLst>
          </p:cNvPr>
          <p:cNvSpPr>
            <a:spLocks noGrp="1"/>
          </p:cNvSpPr>
          <p:nvPr>
            <p:ph type="body" idx="1" hasCustomPrompt="1"/>
          </p:nvPr>
        </p:nvSpPr>
        <p:spPr>
          <a:xfrm>
            <a:off x="839788" y="1185864"/>
            <a:ext cx="5157787" cy="823912"/>
          </a:xfrm>
        </p:spPr>
        <p:txBody>
          <a:bodyPr anchor="b">
            <a:normAutofit/>
          </a:bodyPr>
          <a:lstStyle>
            <a:lvl1pPr marL="0" indent="0">
              <a:buNone/>
              <a:defRPr lang="en-US" sz="2000" b="1" i="1" dirty="0" smtClean="0">
                <a:gradFill>
                  <a:gsLst>
                    <a:gs pos="50000">
                      <a:schemeClr val="accent3"/>
                    </a:gs>
                    <a:gs pos="0">
                      <a:schemeClr val="accent2"/>
                    </a:gs>
                    <a:gs pos="100000">
                      <a:schemeClr val="accent4"/>
                    </a:gs>
                  </a:gsLst>
                  <a:lin ang="0" scaled="1"/>
                </a:gra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9" name="Text Placeholder 4">
            <a:extLst>
              <a:ext uri="{FF2B5EF4-FFF2-40B4-BE49-F238E27FC236}">
                <a16:creationId xmlns:a16="http://schemas.microsoft.com/office/drawing/2014/main" id="{96BCC6C5-8488-A456-79FB-FC644BD2441A}"/>
              </a:ext>
            </a:extLst>
          </p:cNvPr>
          <p:cNvSpPr>
            <a:spLocks noGrp="1"/>
          </p:cNvSpPr>
          <p:nvPr>
            <p:ph type="body" sz="quarter" idx="3" hasCustomPrompt="1"/>
          </p:nvPr>
        </p:nvSpPr>
        <p:spPr>
          <a:xfrm>
            <a:off x="6172200" y="1185864"/>
            <a:ext cx="5183188" cy="823912"/>
          </a:xfrm>
        </p:spPr>
        <p:txBody>
          <a:bodyPr anchor="b">
            <a:normAutofit/>
          </a:bodyPr>
          <a:lstStyle>
            <a:lvl1pPr marL="0" indent="0">
              <a:buNone/>
              <a:defRPr lang="en-US" sz="2000" b="1" i="1" kern="1200" dirty="0" smtClean="0">
                <a:gradFill>
                  <a:gsLst>
                    <a:gs pos="50000">
                      <a:schemeClr val="accent3"/>
                    </a:gs>
                    <a:gs pos="0">
                      <a:schemeClr val="accent2"/>
                    </a:gs>
                    <a:gs pos="100000">
                      <a:schemeClr val="accent4"/>
                    </a:gs>
                  </a:gsLst>
                  <a:lin ang="0" scaled="1"/>
                </a:gradFill>
                <a:latin typeface="Arial" panose="020B0604020202020204" pitchFamily="34" charset="0"/>
                <a:ea typeface="+mn-ea"/>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CLICK TO EDIT MASTER TEXT STYLES</a:t>
            </a:r>
          </a:p>
        </p:txBody>
      </p:sp>
      <p:pic>
        <p:nvPicPr>
          <p:cNvPr id="3" name="Picture 2" descr="A purple letters on a black background&#10;&#10;Description automatically generated">
            <a:extLst>
              <a:ext uri="{FF2B5EF4-FFF2-40B4-BE49-F238E27FC236}">
                <a16:creationId xmlns:a16="http://schemas.microsoft.com/office/drawing/2014/main" id="{BF6CFFDC-1870-AD8A-315F-7D9BA11DBA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9050" y="6170646"/>
            <a:ext cx="2167128" cy="629979"/>
          </a:xfrm>
          <a:prstGeom prst="rect">
            <a:avLst/>
          </a:prstGeom>
        </p:spPr>
      </p:pic>
      <p:sp>
        <p:nvSpPr>
          <p:cNvPr id="5" name="Date Placeholder 3">
            <a:extLst>
              <a:ext uri="{FF2B5EF4-FFF2-40B4-BE49-F238E27FC236}">
                <a16:creationId xmlns:a16="http://schemas.microsoft.com/office/drawing/2014/main" id="{14D0E12A-0868-D4AB-CB4A-FB4C85F45D21}"/>
              </a:ext>
            </a:extLst>
          </p:cNvPr>
          <p:cNvSpPr txBox="1">
            <a:spLocks/>
          </p:cNvSpPr>
          <p:nvPr userDrawn="1"/>
        </p:nvSpPr>
        <p:spPr>
          <a:xfrm>
            <a:off x="4382936" y="6598508"/>
            <a:ext cx="3426125" cy="122967"/>
          </a:xfrm>
          <a:prstGeom prst="rect">
            <a:avLst/>
          </a:prstGeo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©2024 Taurus – Proprietary &amp; Confidential </a:t>
            </a:r>
          </a:p>
        </p:txBody>
      </p:sp>
    </p:spTree>
    <p:extLst>
      <p:ext uri="{BB962C8B-B14F-4D97-AF65-F5344CB8AC3E}">
        <p14:creationId xmlns:p14="http://schemas.microsoft.com/office/powerpoint/2010/main" val="24822211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omparison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DBE1082-D920-8825-3035-4E823B10C237}"/>
              </a:ext>
            </a:extLst>
          </p:cNvPr>
          <p:cNvSpPr/>
          <p:nvPr userDrawn="1"/>
        </p:nvSpPr>
        <p:spPr>
          <a:xfrm>
            <a:off x="73152" y="2251990"/>
            <a:ext cx="12045693" cy="385109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914A6FD-DC16-54A3-0D55-DED29695354F}"/>
              </a:ext>
            </a:extLst>
          </p:cNvPr>
          <p:cNvSpPr/>
          <p:nvPr userDrawn="1"/>
        </p:nvSpPr>
        <p:spPr bwMode="auto">
          <a:xfrm>
            <a:off x="0" y="2116"/>
            <a:ext cx="12192000" cy="3383888"/>
          </a:xfrm>
          <a:prstGeom prst="rect">
            <a:avLst/>
          </a:prstGeom>
          <a:solidFill>
            <a:schemeClr val="tx2"/>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108" charset="-128"/>
            </a:endParaRPr>
          </a:p>
        </p:txBody>
      </p:sp>
      <p:sp>
        <p:nvSpPr>
          <p:cNvPr id="3" name="Content Placeholder 2">
            <a:extLst>
              <a:ext uri="{FF2B5EF4-FFF2-40B4-BE49-F238E27FC236}">
                <a16:creationId xmlns:a16="http://schemas.microsoft.com/office/drawing/2014/main" id="{22159F59-AD57-632E-C348-C4007F41AFD6}"/>
              </a:ext>
            </a:extLst>
          </p:cNvPr>
          <p:cNvSpPr>
            <a:spLocks noGrp="1"/>
          </p:cNvSpPr>
          <p:nvPr>
            <p:ph idx="1"/>
          </p:nvPr>
        </p:nvSpPr>
        <p:spPr>
          <a:xfrm>
            <a:off x="5183188" y="987426"/>
            <a:ext cx="6172200" cy="2252058"/>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3">
            <a:extLst>
              <a:ext uri="{FF2B5EF4-FFF2-40B4-BE49-F238E27FC236}">
                <a16:creationId xmlns:a16="http://schemas.microsoft.com/office/drawing/2014/main" id="{93ED17B4-9FDD-1215-CC69-5D8E2BC15BF1}"/>
              </a:ext>
            </a:extLst>
          </p:cNvPr>
          <p:cNvSpPr>
            <a:spLocks noGrp="1"/>
          </p:cNvSpPr>
          <p:nvPr>
            <p:ph type="body" sz="half" idx="14"/>
          </p:nvPr>
        </p:nvSpPr>
        <p:spPr>
          <a:xfrm>
            <a:off x="839788" y="987426"/>
            <a:ext cx="3932237" cy="2248884"/>
          </a:xfrm>
        </p:spPr>
        <p:txBody>
          <a:bodyPr>
            <a:normAutofit/>
          </a:bodyPr>
          <a:lstStyle>
            <a:lvl1pPr marL="0" indent="0">
              <a:buNone/>
              <a:defRPr lang="en-US" sz="2400" b="1" i="1" kern="1200" dirty="0" smtClean="0">
                <a:solidFill>
                  <a:schemeClr val="bg1"/>
                </a:solidFill>
                <a:latin typeface="Arial" panose="020B0604020202020204" pitchFamily="34" charset="0"/>
                <a:ea typeface="+mn-ea"/>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3" name="Content Placeholder 2">
            <a:extLst>
              <a:ext uri="{FF2B5EF4-FFF2-40B4-BE49-F238E27FC236}">
                <a16:creationId xmlns:a16="http://schemas.microsoft.com/office/drawing/2014/main" id="{E18E5A2B-B4C3-289B-62A7-19A199549B01}"/>
              </a:ext>
            </a:extLst>
          </p:cNvPr>
          <p:cNvSpPr>
            <a:spLocks noGrp="1"/>
          </p:cNvSpPr>
          <p:nvPr>
            <p:ph idx="15"/>
          </p:nvPr>
        </p:nvSpPr>
        <p:spPr>
          <a:xfrm>
            <a:off x="5183188" y="3639265"/>
            <a:ext cx="6172200" cy="2252058"/>
          </a:xfrm>
        </p:spPr>
        <p:txBody>
          <a:bodyPr>
            <a:normAutofit/>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3">
            <a:extLst>
              <a:ext uri="{FF2B5EF4-FFF2-40B4-BE49-F238E27FC236}">
                <a16:creationId xmlns:a16="http://schemas.microsoft.com/office/drawing/2014/main" id="{DFE5D0E7-0FC9-40F3-8E44-9F8F7C4A4708}"/>
              </a:ext>
            </a:extLst>
          </p:cNvPr>
          <p:cNvSpPr>
            <a:spLocks noGrp="1"/>
          </p:cNvSpPr>
          <p:nvPr>
            <p:ph type="body" sz="half" idx="16"/>
          </p:nvPr>
        </p:nvSpPr>
        <p:spPr>
          <a:xfrm>
            <a:off x="839788" y="3639265"/>
            <a:ext cx="3932237" cy="2248884"/>
          </a:xfrm>
        </p:spPr>
        <p:txBody>
          <a:bodyPr>
            <a:normAutofit/>
          </a:bodyPr>
          <a:lstStyle>
            <a:lvl1pPr marL="0" indent="0">
              <a:buNone/>
              <a:defRPr lang="en-US" sz="2400" b="1" i="1" kern="1200" dirty="0" smtClean="0">
                <a:solidFill>
                  <a:schemeClr val="tx2"/>
                </a:solidFill>
                <a:latin typeface="Arial" panose="020B0604020202020204" pitchFamily="34" charset="0"/>
                <a:ea typeface="+mn-ea"/>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6" name="Slide Number Placeholder 5">
            <a:extLst>
              <a:ext uri="{FF2B5EF4-FFF2-40B4-BE49-F238E27FC236}">
                <a16:creationId xmlns:a16="http://schemas.microsoft.com/office/drawing/2014/main" id="{86207169-FD95-B39E-CB81-6290BC28DAF3}"/>
              </a:ext>
            </a:extLst>
          </p:cNvPr>
          <p:cNvSpPr>
            <a:spLocks noGrp="1"/>
          </p:cNvSpPr>
          <p:nvPr>
            <p:ph type="sldNum" sz="quarter" idx="12"/>
          </p:nvPr>
        </p:nvSpPr>
        <p:spPr>
          <a:xfrm>
            <a:off x="8610599" y="6598508"/>
            <a:ext cx="3426125" cy="122967"/>
          </a:xfrm>
          <a:prstGeom prst="rect">
            <a:avLst/>
          </a:prstGeom>
        </p:spPr>
        <p:txBody>
          <a:bodyPr/>
          <a:lstStyle>
            <a:lvl1pPr algn="r">
              <a:defRPr sz="800"/>
            </a:lvl1pPr>
          </a:lstStyle>
          <a:p>
            <a:fld id="{BC299515-5A6B-4DF8-BE46-739224BBAF19}" type="slidenum">
              <a:rPr lang="en-US" smtClean="0"/>
              <a:pPr/>
              <a:t>‹#›</a:t>
            </a:fld>
            <a:endParaRPr lang="en-US" dirty="0"/>
          </a:p>
        </p:txBody>
      </p:sp>
      <p:sp>
        <p:nvSpPr>
          <p:cNvPr id="25" name="Title 1">
            <a:extLst>
              <a:ext uri="{FF2B5EF4-FFF2-40B4-BE49-F238E27FC236}">
                <a16:creationId xmlns:a16="http://schemas.microsoft.com/office/drawing/2014/main" id="{E0C069AB-2B04-A712-F326-06CE7C54B1B6}"/>
              </a:ext>
            </a:extLst>
          </p:cNvPr>
          <p:cNvSpPr>
            <a:spLocks noGrp="1"/>
          </p:cNvSpPr>
          <p:nvPr>
            <p:ph type="title" hasCustomPrompt="1"/>
          </p:nvPr>
        </p:nvSpPr>
        <p:spPr>
          <a:xfrm>
            <a:off x="839788" y="365125"/>
            <a:ext cx="10515600" cy="540649"/>
          </a:xfrm>
        </p:spPr>
        <p:txBody>
          <a:bodyPr/>
          <a:lstStyle>
            <a:lvl1pPr algn="ctr">
              <a:defRPr lang="en-US" sz="3200" b="1" i="1" kern="1200" smtClean="0">
                <a:solidFill>
                  <a:schemeClr val="bg1"/>
                </a:solidFill>
                <a:latin typeface="Poppins" panose="00000500000000000000" pitchFamily="2" charset="0"/>
                <a:ea typeface="+mj-ea"/>
                <a:cs typeface="Poppins" panose="00000500000000000000" pitchFamily="2" charset="0"/>
              </a:defRPr>
            </a:lvl1pPr>
          </a:lstStyle>
          <a:p>
            <a:r>
              <a:rPr lang="en-US" dirty="0"/>
              <a:t>CLICK TO ADD TEXT</a:t>
            </a:r>
          </a:p>
        </p:txBody>
      </p:sp>
      <p:pic>
        <p:nvPicPr>
          <p:cNvPr id="2" name="Picture 1" descr="A purple letters on a black background&#10;&#10;Description automatically generated">
            <a:extLst>
              <a:ext uri="{FF2B5EF4-FFF2-40B4-BE49-F238E27FC236}">
                <a16:creationId xmlns:a16="http://schemas.microsoft.com/office/drawing/2014/main" id="{77755065-3B21-E0C6-948C-6F8DCCD2CED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9050" y="6170646"/>
            <a:ext cx="2167128" cy="629979"/>
          </a:xfrm>
          <a:prstGeom prst="rect">
            <a:avLst/>
          </a:prstGeom>
        </p:spPr>
      </p:pic>
      <p:sp>
        <p:nvSpPr>
          <p:cNvPr id="4" name="Date Placeholder 3">
            <a:extLst>
              <a:ext uri="{FF2B5EF4-FFF2-40B4-BE49-F238E27FC236}">
                <a16:creationId xmlns:a16="http://schemas.microsoft.com/office/drawing/2014/main" id="{180A7D8B-19D6-526B-F087-E0BF5FCBC454}"/>
              </a:ext>
            </a:extLst>
          </p:cNvPr>
          <p:cNvSpPr txBox="1">
            <a:spLocks/>
          </p:cNvSpPr>
          <p:nvPr userDrawn="1"/>
        </p:nvSpPr>
        <p:spPr>
          <a:xfrm>
            <a:off x="4382936" y="6598508"/>
            <a:ext cx="3426125" cy="122967"/>
          </a:xfrm>
          <a:prstGeom prst="rect">
            <a:avLst/>
          </a:prstGeo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©2024 Taurus – Proprietary &amp; Confidential </a:t>
            </a:r>
          </a:p>
        </p:txBody>
      </p:sp>
    </p:spTree>
    <p:extLst>
      <p:ext uri="{BB962C8B-B14F-4D97-AF65-F5344CB8AC3E}">
        <p14:creationId xmlns:p14="http://schemas.microsoft.com/office/powerpoint/2010/main" val="22765246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mparison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DBE1082-D920-8825-3035-4E823B10C237}"/>
              </a:ext>
            </a:extLst>
          </p:cNvPr>
          <p:cNvSpPr/>
          <p:nvPr userDrawn="1"/>
        </p:nvSpPr>
        <p:spPr>
          <a:xfrm>
            <a:off x="73152" y="2251990"/>
            <a:ext cx="12045693" cy="385109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blue, electric blue, colorfulness, aqua&#10;&#10;Description automatically generated">
            <a:extLst>
              <a:ext uri="{FF2B5EF4-FFF2-40B4-BE49-F238E27FC236}">
                <a16:creationId xmlns:a16="http://schemas.microsoft.com/office/drawing/2014/main" id="{F9921D27-B53E-898E-3AF8-389B7FB85A67}"/>
              </a:ext>
            </a:extLst>
          </p:cNvPr>
          <p:cNvPicPr>
            <a:picLocks noChangeAspect="1"/>
          </p:cNvPicPr>
          <p:nvPr userDrawn="1"/>
        </p:nvPicPr>
        <p:blipFill>
          <a:blip r:embed="rId2"/>
          <a:stretch>
            <a:fillRect/>
          </a:stretch>
        </p:blipFill>
        <p:spPr>
          <a:xfrm>
            <a:off x="0" y="0"/>
            <a:ext cx="12192000" cy="3386003"/>
          </a:xfrm>
          <a:prstGeom prst="rect">
            <a:avLst/>
          </a:prstGeom>
        </p:spPr>
      </p:pic>
      <p:sp>
        <p:nvSpPr>
          <p:cNvPr id="3" name="Content Placeholder 2">
            <a:extLst>
              <a:ext uri="{FF2B5EF4-FFF2-40B4-BE49-F238E27FC236}">
                <a16:creationId xmlns:a16="http://schemas.microsoft.com/office/drawing/2014/main" id="{22159F59-AD57-632E-C348-C4007F41AFD6}"/>
              </a:ext>
            </a:extLst>
          </p:cNvPr>
          <p:cNvSpPr>
            <a:spLocks noGrp="1"/>
          </p:cNvSpPr>
          <p:nvPr>
            <p:ph idx="1"/>
          </p:nvPr>
        </p:nvSpPr>
        <p:spPr>
          <a:xfrm>
            <a:off x="5183188" y="987426"/>
            <a:ext cx="6172200" cy="2252058"/>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3">
            <a:extLst>
              <a:ext uri="{FF2B5EF4-FFF2-40B4-BE49-F238E27FC236}">
                <a16:creationId xmlns:a16="http://schemas.microsoft.com/office/drawing/2014/main" id="{93ED17B4-9FDD-1215-CC69-5D8E2BC15BF1}"/>
              </a:ext>
            </a:extLst>
          </p:cNvPr>
          <p:cNvSpPr>
            <a:spLocks noGrp="1"/>
          </p:cNvSpPr>
          <p:nvPr>
            <p:ph type="body" sz="half" idx="14"/>
          </p:nvPr>
        </p:nvSpPr>
        <p:spPr>
          <a:xfrm>
            <a:off x="839788" y="987426"/>
            <a:ext cx="3932237" cy="2248884"/>
          </a:xfrm>
        </p:spPr>
        <p:txBody>
          <a:bodyPr>
            <a:normAutofit/>
          </a:bodyPr>
          <a:lstStyle>
            <a:lvl1pPr marL="0" indent="0">
              <a:buNone/>
              <a:defRPr lang="en-US" sz="2400" b="1" i="1" kern="1200" dirty="0" smtClean="0">
                <a:solidFill>
                  <a:schemeClr val="bg1"/>
                </a:solidFill>
                <a:latin typeface="Arial" panose="020B0604020202020204" pitchFamily="34" charset="0"/>
                <a:ea typeface="+mn-ea"/>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3" name="Content Placeholder 2">
            <a:extLst>
              <a:ext uri="{FF2B5EF4-FFF2-40B4-BE49-F238E27FC236}">
                <a16:creationId xmlns:a16="http://schemas.microsoft.com/office/drawing/2014/main" id="{E18E5A2B-B4C3-289B-62A7-19A199549B01}"/>
              </a:ext>
            </a:extLst>
          </p:cNvPr>
          <p:cNvSpPr>
            <a:spLocks noGrp="1"/>
          </p:cNvSpPr>
          <p:nvPr>
            <p:ph idx="15"/>
          </p:nvPr>
        </p:nvSpPr>
        <p:spPr>
          <a:xfrm>
            <a:off x="5183188" y="3639265"/>
            <a:ext cx="6172200" cy="2252058"/>
          </a:xfrm>
        </p:spPr>
        <p:txBody>
          <a:bodyPr>
            <a:normAutofit/>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3">
            <a:extLst>
              <a:ext uri="{FF2B5EF4-FFF2-40B4-BE49-F238E27FC236}">
                <a16:creationId xmlns:a16="http://schemas.microsoft.com/office/drawing/2014/main" id="{DFE5D0E7-0FC9-40F3-8E44-9F8F7C4A4708}"/>
              </a:ext>
            </a:extLst>
          </p:cNvPr>
          <p:cNvSpPr>
            <a:spLocks noGrp="1"/>
          </p:cNvSpPr>
          <p:nvPr>
            <p:ph type="body" sz="half" idx="16"/>
          </p:nvPr>
        </p:nvSpPr>
        <p:spPr>
          <a:xfrm>
            <a:off x="839788" y="3639265"/>
            <a:ext cx="3932237" cy="2248884"/>
          </a:xfrm>
        </p:spPr>
        <p:txBody>
          <a:bodyPr>
            <a:normAutofit/>
          </a:bodyPr>
          <a:lstStyle>
            <a:lvl1pPr marL="0" indent="0">
              <a:buNone/>
              <a:defRPr lang="en-US" sz="2400" b="1" i="1" kern="1200" dirty="0" smtClean="0">
                <a:solidFill>
                  <a:schemeClr val="tx2"/>
                </a:solidFill>
                <a:latin typeface="Arial" panose="020B0604020202020204" pitchFamily="34" charset="0"/>
                <a:ea typeface="+mn-ea"/>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6" name="Slide Number Placeholder 5">
            <a:extLst>
              <a:ext uri="{FF2B5EF4-FFF2-40B4-BE49-F238E27FC236}">
                <a16:creationId xmlns:a16="http://schemas.microsoft.com/office/drawing/2014/main" id="{86207169-FD95-B39E-CB81-6290BC28DAF3}"/>
              </a:ext>
            </a:extLst>
          </p:cNvPr>
          <p:cNvSpPr>
            <a:spLocks noGrp="1"/>
          </p:cNvSpPr>
          <p:nvPr>
            <p:ph type="sldNum" sz="quarter" idx="12"/>
          </p:nvPr>
        </p:nvSpPr>
        <p:spPr>
          <a:xfrm>
            <a:off x="8610599" y="6598508"/>
            <a:ext cx="3426125" cy="122967"/>
          </a:xfrm>
          <a:prstGeom prst="rect">
            <a:avLst/>
          </a:prstGeom>
        </p:spPr>
        <p:txBody>
          <a:bodyPr/>
          <a:lstStyle>
            <a:lvl1pPr algn="r">
              <a:defRPr sz="800"/>
            </a:lvl1pPr>
          </a:lstStyle>
          <a:p>
            <a:fld id="{BC299515-5A6B-4DF8-BE46-739224BBAF19}" type="slidenum">
              <a:rPr lang="en-US" smtClean="0"/>
              <a:pPr/>
              <a:t>‹#›</a:t>
            </a:fld>
            <a:endParaRPr lang="en-US" dirty="0"/>
          </a:p>
        </p:txBody>
      </p:sp>
      <p:sp>
        <p:nvSpPr>
          <p:cNvPr id="25" name="Title 1">
            <a:extLst>
              <a:ext uri="{FF2B5EF4-FFF2-40B4-BE49-F238E27FC236}">
                <a16:creationId xmlns:a16="http://schemas.microsoft.com/office/drawing/2014/main" id="{E0C069AB-2B04-A712-F326-06CE7C54B1B6}"/>
              </a:ext>
            </a:extLst>
          </p:cNvPr>
          <p:cNvSpPr>
            <a:spLocks noGrp="1"/>
          </p:cNvSpPr>
          <p:nvPr>
            <p:ph type="title" hasCustomPrompt="1"/>
          </p:nvPr>
        </p:nvSpPr>
        <p:spPr>
          <a:xfrm>
            <a:off x="839788" y="365125"/>
            <a:ext cx="10515600" cy="540649"/>
          </a:xfrm>
        </p:spPr>
        <p:txBody>
          <a:bodyPr/>
          <a:lstStyle>
            <a:lvl1pPr algn="ctr">
              <a:defRPr lang="en-US" sz="3200" b="1" i="1" kern="1200" smtClean="0">
                <a:solidFill>
                  <a:schemeClr val="bg1"/>
                </a:solidFill>
                <a:latin typeface="Poppins" panose="00000500000000000000" pitchFamily="2" charset="0"/>
                <a:ea typeface="+mj-ea"/>
                <a:cs typeface="Poppins" panose="00000500000000000000" pitchFamily="2" charset="0"/>
              </a:defRPr>
            </a:lvl1pPr>
          </a:lstStyle>
          <a:p>
            <a:r>
              <a:rPr lang="en-US" dirty="0"/>
              <a:t>CLICK TO ADD TEXT</a:t>
            </a:r>
          </a:p>
        </p:txBody>
      </p:sp>
      <p:pic>
        <p:nvPicPr>
          <p:cNvPr id="2" name="Picture 1" descr="A purple letters on a black background&#10;&#10;Description automatically generated">
            <a:extLst>
              <a:ext uri="{FF2B5EF4-FFF2-40B4-BE49-F238E27FC236}">
                <a16:creationId xmlns:a16="http://schemas.microsoft.com/office/drawing/2014/main" id="{77755065-3B21-E0C6-948C-6F8DCCD2CED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9050" y="6170646"/>
            <a:ext cx="2167128" cy="629979"/>
          </a:xfrm>
          <a:prstGeom prst="rect">
            <a:avLst/>
          </a:prstGeom>
        </p:spPr>
      </p:pic>
      <p:sp>
        <p:nvSpPr>
          <p:cNvPr id="4" name="Date Placeholder 3">
            <a:extLst>
              <a:ext uri="{FF2B5EF4-FFF2-40B4-BE49-F238E27FC236}">
                <a16:creationId xmlns:a16="http://schemas.microsoft.com/office/drawing/2014/main" id="{180A7D8B-19D6-526B-F087-E0BF5FCBC454}"/>
              </a:ext>
            </a:extLst>
          </p:cNvPr>
          <p:cNvSpPr txBox="1">
            <a:spLocks/>
          </p:cNvSpPr>
          <p:nvPr userDrawn="1"/>
        </p:nvSpPr>
        <p:spPr>
          <a:xfrm>
            <a:off x="4382936" y="6598508"/>
            <a:ext cx="3426125" cy="122967"/>
          </a:xfrm>
          <a:prstGeom prst="rect">
            <a:avLst/>
          </a:prstGeo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©2024 Taurus – Proprietary &amp; Confidential </a:t>
            </a:r>
          </a:p>
        </p:txBody>
      </p:sp>
    </p:spTree>
    <p:extLst>
      <p:ext uri="{BB962C8B-B14F-4D97-AF65-F5344CB8AC3E}">
        <p14:creationId xmlns:p14="http://schemas.microsoft.com/office/powerpoint/2010/main" val="9609507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ist">
    <p:spTree>
      <p:nvGrpSpPr>
        <p:cNvPr id="1" name=""/>
        <p:cNvGrpSpPr/>
        <p:nvPr/>
      </p:nvGrpSpPr>
      <p:grpSpPr>
        <a:xfrm>
          <a:off x="0" y="0"/>
          <a:ext cx="0" cy="0"/>
          <a:chOff x="0" y="0"/>
          <a:chExt cx="0" cy="0"/>
        </a:xfrm>
      </p:grpSpPr>
      <p:sp>
        <p:nvSpPr>
          <p:cNvPr id="21" name="Rounded Rectangle 20">
            <a:extLst>
              <a:ext uri="{FF2B5EF4-FFF2-40B4-BE49-F238E27FC236}">
                <a16:creationId xmlns:a16="http://schemas.microsoft.com/office/drawing/2014/main" id="{2AC1BB42-E0FC-564A-8112-62307080E569}"/>
              </a:ext>
            </a:extLst>
          </p:cNvPr>
          <p:cNvSpPr/>
          <p:nvPr userDrawn="1"/>
        </p:nvSpPr>
        <p:spPr>
          <a:xfrm>
            <a:off x="675861" y="1597700"/>
            <a:ext cx="10679527" cy="628665"/>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a:extLst>
              <a:ext uri="{FF2B5EF4-FFF2-40B4-BE49-F238E27FC236}">
                <a16:creationId xmlns:a16="http://schemas.microsoft.com/office/drawing/2014/main" id="{E2DC1EBC-C8C4-8D48-9EC6-F6CAD940562A}"/>
              </a:ext>
            </a:extLst>
          </p:cNvPr>
          <p:cNvSpPr/>
          <p:nvPr userDrawn="1"/>
        </p:nvSpPr>
        <p:spPr>
          <a:xfrm>
            <a:off x="675861" y="2363013"/>
            <a:ext cx="10679527" cy="628665"/>
          </a:xfrm>
          <a:prstGeom prst="roundRect">
            <a:avLst/>
          </a:prstGeom>
          <a:noFill/>
          <a:ln w="28575">
            <a:solidFill>
              <a:srgbClr val="3174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EBF0D8A8-AC67-6E45-B4EE-595D9526FF70}"/>
              </a:ext>
            </a:extLst>
          </p:cNvPr>
          <p:cNvSpPr/>
          <p:nvPr userDrawn="1"/>
        </p:nvSpPr>
        <p:spPr>
          <a:xfrm>
            <a:off x="675861" y="3128326"/>
            <a:ext cx="10679527" cy="628665"/>
          </a:xfrm>
          <a:prstGeom prst="round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a:extLst>
              <a:ext uri="{FF2B5EF4-FFF2-40B4-BE49-F238E27FC236}">
                <a16:creationId xmlns:a16="http://schemas.microsoft.com/office/drawing/2014/main" id="{2E8AFBD4-0CC2-6341-B92F-1D1C9F02483B}"/>
              </a:ext>
            </a:extLst>
          </p:cNvPr>
          <p:cNvSpPr/>
          <p:nvPr userDrawn="1"/>
        </p:nvSpPr>
        <p:spPr>
          <a:xfrm>
            <a:off x="675861" y="3893639"/>
            <a:ext cx="10679527" cy="628665"/>
          </a:xfrm>
          <a:prstGeom prst="roundRect">
            <a:avLst/>
          </a:prstGeom>
          <a:noFill/>
          <a:ln w="28575">
            <a:solidFill>
              <a:srgbClr val="13BD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a:extLst>
              <a:ext uri="{FF2B5EF4-FFF2-40B4-BE49-F238E27FC236}">
                <a16:creationId xmlns:a16="http://schemas.microsoft.com/office/drawing/2014/main" id="{2D2AF16A-B997-2D48-B961-4529407CB3C1}"/>
              </a:ext>
            </a:extLst>
          </p:cNvPr>
          <p:cNvSpPr/>
          <p:nvPr userDrawn="1"/>
        </p:nvSpPr>
        <p:spPr>
          <a:xfrm>
            <a:off x="675861" y="4658952"/>
            <a:ext cx="10679527" cy="628665"/>
          </a:xfrm>
          <a:prstGeom prst="roundRect">
            <a:avLst/>
          </a:prstGeom>
          <a:noFill/>
          <a:ln w="28575">
            <a:solidFill>
              <a:srgbClr val="2EB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12AB228-E9B3-FC48-DB02-582C9E1D2E6A}"/>
              </a:ext>
            </a:extLst>
          </p:cNvPr>
          <p:cNvSpPr/>
          <p:nvPr userDrawn="1"/>
        </p:nvSpPr>
        <p:spPr>
          <a:xfrm>
            <a:off x="1" y="1577198"/>
            <a:ext cx="57150" cy="3776472"/>
          </a:xfrm>
          <a:prstGeom prst="rect">
            <a:avLst/>
          </a:prstGeom>
          <a:gradFill>
            <a:gsLst>
              <a:gs pos="50000">
                <a:schemeClr val="accent3"/>
              </a:gs>
              <a:gs pos="0">
                <a:schemeClr val="accent2"/>
              </a:gs>
              <a:gs pos="100000">
                <a:schemeClr val="accent4"/>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8D59CB41-AFCC-47FF-6F34-6957B9105FCF}"/>
              </a:ext>
            </a:extLst>
          </p:cNvPr>
          <p:cNvSpPr>
            <a:spLocks noGrp="1"/>
          </p:cNvSpPr>
          <p:nvPr>
            <p:ph type="sldNum" sz="quarter" idx="12"/>
          </p:nvPr>
        </p:nvSpPr>
        <p:spPr>
          <a:xfrm>
            <a:off x="8610599" y="6598508"/>
            <a:ext cx="3426125" cy="122967"/>
          </a:xfrm>
          <a:prstGeom prst="rect">
            <a:avLst/>
          </a:prstGeom>
        </p:spPr>
        <p:txBody>
          <a:bodyPr/>
          <a:lstStyle>
            <a:lvl1pPr algn="r">
              <a:defRPr sz="800"/>
            </a:lvl1pPr>
          </a:lstStyle>
          <a:p>
            <a:fld id="{BC299515-5A6B-4DF8-BE46-739224BBAF19}" type="slidenum">
              <a:rPr lang="en-US" smtClean="0"/>
              <a:pPr/>
              <a:t>‹#›</a:t>
            </a:fld>
            <a:endParaRPr lang="en-US" dirty="0"/>
          </a:p>
        </p:txBody>
      </p:sp>
      <p:sp>
        <p:nvSpPr>
          <p:cNvPr id="7" name="Title 1">
            <a:extLst>
              <a:ext uri="{FF2B5EF4-FFF2-40B4-BE49-F238E27FC236}">
                <a16:creationId xmlns:a16="http://schemas.microsoft.com/office/drawing/2014/main" id="{B568CAC7-881B-6BD1-FA8C-E5D453ECF371}"/>
              </a:ext>
            </a:extLst>
          </p:cNvPr>
          <p:cNvSpPr>
            <a:spLocks noGrp="1"/>
          </p:cNvSpPr>
          <p:nvPr>
            <p:ph type="title" hasCustomPrompt="1"/>
          </p:nvPr>
        </p:nvSpPr>
        <p:spPr>
          <a:xfrm>
            <a:off x="839788" y="365125"/>
            <a:ext cx="10515600" cy="540649"/>
          </a:xfrm>
        </p:spPr>
        <p:txBody>
          <a:bodyPr/>
          <a:lstStyle>
            <a:lvl1pPr algn="ctr">
              <a:defRPr lang="en-US" sz="3200" b="1" i="1" kern="1200" smtClean="0">
                <a:solidFill>
                  <a:schemeClr val="tx2"/>
                </a:solidFill>
                <a:latin typeface="Poppins" panose="00000500000000000000" pitchFamily="2" charset="0"/>
                <a:ea typeface="+mj-ea"/>
                <a:cs typeface="Poppins" panose="00000500000000000000" pitchFamily="2" charset="0"/>
              </a:defRPr>
            </a:lvl1pPr>
          </a:lstStyle>
          <a:p>
            <a:r>
              <a:rPr lang="en-US" dirty="0"/>
              <a:t>CLICK TO ADD TEXT</a:t>
            </a:r>
          </a:p>
        </p:txBody>
      </p:sp>
      <p:sp>
        <p:nvSpPr>
          <p:cNvPr id="9" name="Text Placeholder 3">
            <a:extLst>
              <a:ext uri="{FF2B5EF4-FFF2-40B4-BE49-F238E27FC236}">
                <a16:creationId xmlns:a16="http://schemas.microsoft.com/office/drawing/2014/main" id="{65B9B9F2-5118-C7B8-CF64-A79614E913AB}"/>
              </a:ext>
            </a:extLst>
          </p:cNvPr>
          <p:cNvSpPr>
            <a:spLocks noGrp="1"/>
          </p:cNvSpPr>
          <p:nvPr>
            <p:ph type="body" sz="half" idx="14"/>
          </p:nvPr>
        </p:nvSpPr>
        <p:spPr>
          <a:xfrm>
            <a:off x="814315" y="4690038"/>
            <a:ext cx="3932237" cy="237267"/>
          </a:xfrm>
        </p:spPr>
        <p:txBody>
          <a:bodyPr>
            <a:normAutofit/>
          </a:bodyPr>
          <a:lstStyle>
            <a:lvl1pPr marL="0" indent="0">
              <a:buNone/>
              <a:defRPr lang="en-US" sz="1600" b="1" i="1" kern="1200" dirty="0" smtClean="0">
                <a:solidFill>
                  <a:schemeClr val="tx2"/>
                </a:solidFill>
                <a:latin typeface="Arial" panose="020B0604020202020204" pitchFamily="34" charset="0"/>
                <a:ea typeface="+mn-ea"/>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0" name="Text Placeholder 3">
            <a:extLst>
              <a:ext uri="{FF2B5EF4-FFF2-40B4-BE49-F238E27FC236}">
                <a16:creationId xmlns:a16="http://schemas.microsoft.com/office/drawing/2014/main" id="{19D68B13-3C0E-7615-8F2A-77176D742E7E}"/>
              </a:ext>
            </a:extLst>
          </p:cNvPr>
          <p:cNvSpPr>
            <a:spLocks noGrp="1"/>
          </p:cNvSpPr>
          <p:nvPr>
            <p:ph type="body" sz="half" idx="15"/>
          </p:nvPr>
        </p:nvSpPr>
        <p:spPr>
          <a:xfrm>
            <a:off x="836611" y="2397209"/>
            <a:ext cx="3932237" cy="237267"/>
          </a:xfrm>
        </p:spPr>
        <p:txBody>
          <a:bodyPr>
            <a:normAutofit/>
          </a:bodyPr>
          <a:lstStyle>
            <a:lvl1pPr marL="0" indent="0">
              <a:buNone/>
              <a:defRPr lang="en-US" sz="1600" b="1" i="1" kern="1200" dirty="0" smtClean="0">
                <a:solidFill>
                  <a:schemeClr val="tx2"/>
                </a:solidFill>
                <a:latin typeface="Arial" panose="020B0604020202020204" pitchFamily="34" charset="0"/>
                <a:ea typeface="+mn-ea"/>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1" name="Text Placeholder 3">
            <a:extLst>
              <a:ext uri="{FF2B5EF4-FFF2-40B4-BE49-F238E27FC236}">
                <a16:creationId xmlns:a16="http://schemas.microsoft.com/office/drawing/2014/main" id="{5ECB7A40-3D31-1DF4-671E-73736C1B8C7F}"/>
              </a:ext>
            </a:extLst>
          </p:cNvPr>
          <p:cNvSpPr>
            <a:spLocks noGrp="1"/>
          </p:cNvSpPr>
          <p:nvPr>
            <p:ph type="body" sz="half" idx="16"/>
          </p:nvPr>
        </p:nvSpPr>
        <p:spPr>
          <a:xfrm>
            <a:off x="836610" y="3173456"/>
            <a:ext cx="3932237" cy="237267"/>
          </a:xfrm>
        </p:spPr>
        <p:txBody>
          <a:bodyPr>
            <a:normAutofit/>
          </a:bodyPr>
          <a:lstStyle>
            <a:lvl1pPr marL="0" indent="0">
              <a:buNone/>
              <a:defRPr lang="en-US" sz="1600" b="1" i="1" kern="1200" dirty="0" smtClean="0">
                <a:solidFill>
                  <a:schemeClr val="tx2"/>
                </a:solidFill>
                <a:latin typeface="Arial" panose="020B0604020202020204" pitchFamily="34" charset="0"/>
                <a:ea typeface="+mn-ea"/>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2" name="Text Placeholder 3">
            <a:extLst>
              <a:ext uri="{FF2B5EF4-FFF2-40B4-BE49-F238E27FC236}">
                <a16:creationId xmlns:a16="http://schemas.microsoft.com/office/drawing/2014/main" id="{FC5289C0-8EEE-024A-27E0-CA1834FE2691}"/>
              </a:ext>
            </a:extLst>
          </p:cNvPr>
          <p:cNvSpPr>
            <a:spLocks noGrp="1"/>
          </p:cNvSpPr>
          <p:nvPr>
            <p:ph type="body" sz="half" idx="17"/>
          </p:nvPr>
        </p:nvSpPr>
        <p:spPr>
          <a:xfrm>
            <a:off x="836610" y="3934413"/>
            <a:ext cx="3932237" cy="237267"/>
          </a:xfrm>
        </p:spPr>
        <p:txBody>
          <a:bodyPr>
            <a:normAutofit/>
          </a:bodyPr>
          <a:lstStyle>
            <a:lvl1pPr marL="0" indent="0">
              <a:buNone/>
              <a:defRPr lang="en-US" sz="1600" b="1" i="1" kern="1200" dirty="0" smtClean="0">
                <a:solidFill>
                  <a:schemeClr val="tx2"/>
                </a:solidFill>
                <a:latin typeface="Arial" panose="020B0604020202020204" pitchFamily="34" charset="0"/>
                <a:ea typeface="+mn-ea"/>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3" name="Text Placeholder 3">
            <a:extLst>
              <a:ext uri="{FF2B5EF4-FFF2-40B4-BE49-F238E27FC236}">
                <a16:creationId xmlns:a16="http://schemas.microsoft.com/office/drawing/2014/main" id="{72CE4D50-D769-DF3F-4458-5DBB2247E8D4}"/>
              </a:ext>
            </a:extLst>
          </p:cNvPr>
          <p:cNvSpPr>
            <a:spLocks noGrp="1"/>
          </p:cNvSpPr>
          <p:nvPr>
            <p:ph type="body" sz="half" idx="18"/>
          </p:nvPr>
        </p:nvSpPr>
        <p:spPr>
          <a:xfrm>
            <a:off x="836612" y="1679096"/>
            <a:ext cx="3932237" cy="237267"/>
          </a:xfrm>
        </p:spPr>
        <p:txBody>
          <a:bodyPr>
            <a:normAutofit/>
          </a:bodyPr>
          <a:lstStyle>
            <a:lvl1pPr marL="0" indent="0">
              <a:buNone/>
              <a:defRPr lang="en-US" sz="1600" b="1" i="1" kern="1200" dirty="0" smtClean="0">
                <a:solidFill>
                  <a:schemeClr val="tx2"/>
                </a:solidFill>
                <a:latin typeface="Arial" panose="020B0604020202020204" pitchFamily="34" charset="0"/>
                <a:ea typeface="+mn-ea"/>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4" name="Text Placeholder 3">
            <a:extLst>
              <a:ext uri="{FF2B5EF4-FFF2-40B4-BE49-F238E27FC236}">
                <a16:creationId xmlns:a16="http://schemas.microsoft.com/office/drawing/2014/main" id="{2D717227-2B0A-1DEB-4D80-02F0DE4CC461}"/>
              </a:ext>
            </a:extLst>
          </p:cNvPr>
          <p:cNvSpPr>
            <a:spLocks noGrp="1"/>
          </p:cNvSpPr>
          <p:nvPr>
            <p:ph type="body" sz="half" idx="19"/>
          </p:nvPr>
        </p:nvSpPr>
        <p:spPr>
          <a:xfrm>
            <a:off x="814315" y="4965220"/>
            <a:ext cx="10355265" cy="237267"/>
          </a:xfrm>
        </p:spPr>
        <p:txBody>
          <a:bodyPr>
            <a:noAutofit/>
          </a:bodyPr>
          <a:lstStyle>
            <a:lvl1pPr marL="0" indent="0">
              <a:buNone/>
              <a:defRPr lang="en-US" sz="1200" b="0" i="0" kern="1200" dirty="0" smtClean="0">
                <a:solidFill>
                  <a:schemeClr val="tx2"/>
                </a:solidFill>
                <a:latin typeface="Arial" panose="020B0604020202020204" pitchFamily="34" charset="0"/>
                <a:ea typeface="+mn-ea"/>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5" name="Text Placeholder 3">
            <a:extLst>
              <a:ext uri="{FF2B5EF4-FFF2-40B4-BE49-F238E27FC236}">
                <a16:creationId xmlns:a16="http://schemas.microsoft.com/office/drawing/2014/main" id="{E3422E85-1DC7-CF13-2B78-4E20CF8C5172}"/>
              </a:ext>
            </a:extLst>
          </p:cNvPr>
          <p:cNvSpPr>
            <a:spLocks noGrp="1"/>
          </p:cNvSpPr>
          <p:nvPr>
            <p:ph type="body" sz="half" idx="20"/>
          </p:nvPr>
        </p:nvSpPr>
        <p:spPr>
          <a:xfrm>
            <a:off x="836610" y="2675250"/>
            <a:ext cx="10355265" cy="237267"/>
          </a:xfrm>
        </p:spPr>
        <p:txBody>
          <a:bodyPr>
            <a:noAutofit/>
          </a:bodyPr>
          <a:lstStyle>
            <a:lvl1pPr marL="0" indent="0">
              <a:buNone/>
              <a:defRPr lang="en-US" sz="1200" b="0" i="0" kern="1200" dirty="0" smtClean="0">
                <a:solidFill>
                  <a:schemeClr val="tx2"/>
                </a:solidFill>
                <a:latin typeface="Arial" panose="020B0604020202020204" pitchFamily="34" charset="0"/>
                <a:ea typeface="+mn-ea"/>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7" name="Text Placeholder 3">
            <a:extLst>
              <a:ext uri="{FF2B5EF4-FFF2-40B4-BE49-F238E27FC236}">
                <a16:creationId xmlns:a16="http://schemas.microsoft.com/office/drawing/2014/main" id="{D9AF23C9-2C3F-7362-C267-9894114F789A}"/>
              </a:ext>
            </a:extLst>
          </p:cNvPr>
          <p:cNvSpPr>
            <a:spLocks noGrp="1"/>
          </p:cNvSpPr>
          <p:nvPr>
            <p:ph type="body" sz="half" idx="21"/>
          </p:nvPr>
        </p:nvSpPr>
        <p:spPr>
          <a:xfrm>
            <a:off x="836609" y="3449329"/>
            <a:ext cx="10355265" cy="237267"/>
          </a:xfrm>
        </p:spPr>
        <p:txBody>
          <a:bodyPr>
            <a:noAutofit/>
          </a:bodyPr>
          <a:lstStyle>
            <a:lvl1pPr marL="0" indent="0">
              <a:buNone/>
              <a:defRPr lang="en-US" sz="1200" b="0" i="0" kern="1200" dirty="0" smtClean="0">
                <a:solidFill>
                  <a:schemeClr val="tx2"/>
                </a:solidFill>
                <a:latin typeface="Arial" panose="020B0604020202020204" pitchFamily="34" charset="0"/>
                <a:ea typeface="+mn-ea"/>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8" name="Text Placeholder 3">
            <a:extLst>
              <a:ext uri="{FF2B5EF4-FFF2-40B4-BE49-F238E27FC236}">
                <a16:creationId xmlns:a16="http://schemas.microsoft.com/office/drawing/2014/main" id="{4EDE60B1-3FB7-BB2F-8A0E-A343700E621B}"/>
              </a:ext>
            </a:extLst>
          </p:cNvPr>
          <p:cNvSpPr>
            <a:spLocks noGrp="1"/>
          </p:cNvSpPr>
          <p:nvPr>
            <p:ph type="body" sz="half" idx="22"/>
          </p:nvPr>
        </p:nvSpPr>
        <p:spPr>
          <a:xfrm>
            <a:off x="836609" y="4200281"/>
            <a:ext cx="10355265" cy="237267"/>
          </a:xfrm>
        </p:spPr>
        <p:txBody>
          <a:bodyPr>
            <a:noAutofit/>
          </a:bodyPr>
          <a:lstStyle>
            <a:lvl1pPr marL="0" indent="0">
              <a:buNone/>
              <a:defRPr lang="en-US" sz="1200" b="0" i="0" kern="1200" dirty="0" smtClean="0">
                <a:solidFill>
                  <a:schemeClr val="tx2"/>
                </a:solidFill>
                <a:latin typeface="Arial" panose="020B0604020202020204" pitchFamily="34" charset="0"/>
                <a:ea typeface="+mn-ea"/>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0" name="Text Placeholder 3">
            <a:extLst>
              <a:ext uri="{FF2B5EF4-FFF2-40B4-BE49-F238E27FC236}">
                <a16:creationId xmlns:a16="http://schemas.microsoft.com/office/drawing/2014/main" id="{65164206-7A49-0EFE-3F77-C48EAFCA5CB9}"/>
              </a:ext>
            </a:extLst>
          </p:cNvPr>
          <p:cNvSpPr>
            <a:spLocks noGrp="1"/>
          </p:cNvSpPr>
          <p:nvPr>
            <p:ph type="body" sz="half" idx="23"/>
          </p:nvPr>
        </p:nvSpPr>
        <p:spPr>
          <a:xfrm>
            <a:off x="836609" y="1963230"/>
            <a:ext cx="10355265" cy="237267"/>
          </a:xfrm>
        </p:spPr>
        <p:txBody>
          <a:bodyPr>
            <a:noAutofit/>
          </a:bodyPr>
          <a:lstStyle>
            <a:lvl1pPr marL="0" indent="0">
              <a:buNone/>
              <a:defRPr lang="en-US" sz="1200" b="0" i="0" kern="1200" dirty="0" smtClean="0">
                <a:solidFill>
                  <a:schemeClr val="tx2"/>
                </a:solidFill>
                <a:latin typeface="Arial" panose="020B0604020202020204" pitchFamily="34" charset="0"/>
                <a:ea typeface="+mn-ea"/>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2" name="Picture 1" descr="A purple letters on a black background&#10;&#10;Description automatically generated">
            <a:extLst>
              <a:ext uri="{FF2B5EF4-FFF2-40B4-BE49-F238E27FC236}">
                <a16:creationId xmlns:a16="http://schemas.microsoft.com/office/drawing/2014/main" id="{30819CEB-784A-F983-1650-9EA1A8B8BB9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9050" y="6170646"/>
            <a:ext cx="2167128" cy="629979"/>
          </a:xfrm>
          <a:prstGeom prst="rect">
            <a:avLst/>
          </a:prstGeom>
        </p:spPr>
      </p:pic>
      <p:sp>
        <p:nvSpPr>
          <p:cNvPr id="8" name="Date Placeholder 3">
            <a:extLst>
              <a:ext uri="{FF2B5EF4-FFF2-40B4-BE49-F238E27FC236}">
                <a16:creationId xmlns:a16="http://schemas.microsoft.com/office/drawing/2014/main" id="{D5183CFC-E6DF-40AC-946D-E45ECBFBFE8D}"/>
              </a:ext>
            </a:extLst>
          </p:cNvPr>
          <p:cNvSpPr txBox="1">
            <a:spLocks/>
          </p:cNvSpPr>
          <p:nvPr userDrawn="1"/>
        </p:nvSpPr>
        <p:spPr>
          <a:xfrm>
            <a:off x="4382936" y="6598508"/>
            <a:ext cx="3426125" cy="122967"/>
          </a:xfrm>
          <a:prstGeom prst="rect">
            <a:avLst/>
          </a:prstGeo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©2024 Taurus – Proprietary &amp; Confidential </a:t>
            </a:r>
          </a:p>
        </p:txBody>
      </p:sp>
    </p:spTree>
    <p:extLst>
      <p:ext uri="{BB962C8B-B14F-4D97-AF65-F5344CB8AC3E}">
        <p14:creationId xmlns:p14="http://schemas.microsoft.com/office/powerpoint/2010/main" val="26623813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288">
          <p15:clr>
            <a:srgbClr val="FBAE40"/>
          </p15:clr>
        </p15:guide>
        <p15:guide id="4" pos="36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with Caption 1">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2159F59-AD57-632E-C348-C4007F41AF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a:extLst>
              <a:ext uri="{FF2B5EF4-FFF2-40B4-BE49-F238E27FC236}">
                <a16:creationId xmlns:a16="http://schemas.microsoft.com/office/drawing/2014/main" id="{A1BCBDBA-284F-8F4E-F084-6FC919314AD4}"/>
              </a:ext>
            </a:extLst>
          </p:cNvPr>
          <p:cNvSpPr>
            <a:spLocks noGrp="1"/>
          </p:cNvSpPr>
          <p:nvPr>
            <p:ph type="sldNum" sz="quarter" idx="12"/>
          </p:nvPr>
        </p:nvSpPr>
        <p:spPr>
          <a:xfrm>
            <a:off x="8610599" y="6598508"/>
            <a:ext cx="3426125" cy="122967"/>
          </a:xfrm>
          <a:prstGeom prst="rect">
            <a:avLst/>
          </a:prstGeom>
        </p:spPr>
        <p:txBody>
          <a:bodyPr/>
          <a:lstStyle>
            <a:lvl1pPr algn="r">
              <a:defRPr sz="800"/>
            </a:lvl1pPr>
          </a:lstStyle>
          <a:p>
            <a:fld id="{BC299515-5A6B-4DF8-BE46-739224BBAF19}" type="slidenum">
              <a:rPr lang="en-US" smtClean="0"/>
              <a:pPr/>
              <a:t>‹#›</a:t>
            </a:fld>
            <a:endParaRPr lang="en-US" dirty="0"/>
          </a:p>
        </p:txBody>
      </p:sp>
      <p:sp>
        <p:nvSpPr>
          <p:cNvPr id="11" name="Title 1">
            <a:extLst>
              <a:ext uri="{FF2B5EF4-FFF2-40B4-BE49-F238E27FC236}">
                <a16:creationId xmlns:a16="http://schemas.microsoft.com/office/drawing/2014/main" id="{0AD0F86E-A431-D993-4705-8CD02CB8232C}"/>
              </a:ext>
            </a:extLst>
          </p:cNvPr>
          <p:cNvSpPr>
            <a:spLocks noGrp="1"/>
          </p:cNvSpPr>
          <p:nvPr>
            <p:ph type="title" hasCustomPrompt="1"/>
          </p:nvPr>
        </p:nvSpPr>
        <p:spPr>
          <a:xfrm>
            <a:off x="407774" y="457200"/>
            <a:ext cx="4364251" cy="1600200"/>
          </a:xfrm>
        </p:spPr>
        <p:txBody>
          <a:bodyPr anchor="b"/>
          <a:lstStyle>
            <a:lvl1pPr>
              <a:defRPr lang="en-US" sz="3200" b="1" i="1" kern="1200" dirty="0" smtClean="0">
                <a:solidFill>
                  <a:schemeClr val="tx2"/>
                </a:solidFill>
                <a:latin typeface="Poppins" panose="00000500000000000000" pitchFamily="2" charset="0"/>
                <a:ea typeface="+mj-ea"/>
                <a:cs typeface="Poppins" panose="00000500000000000000" pitchFamily="2" charset="0"/>
              </a:defRPr>
            </a:lvl1pPr>
          </a:lstStyle>
          <a:p>
            <a:r>
              <a:rPr lang="en-US" dirty="0"/>
              <a:t>CLICK TO ADD TEXT</a:t>
            </a:r>
          </a:p>
        </p:txBody>
      </p:sp>
      <p:sp>
        <p:nvSpPr>
          <p:cNvPr id="12" name="Text Placeholder 3">
            <a:extLst>
              <a:ext uri="{FF2B5EF4-FFF2-40B4-BE49-F238E27FC236}">
                <a16:creationId xmlns:a16="http://schemas.microsoft.com/office/drawing/2014/main" id="{9E5F0EDC-E6EE-30EF-EA32-C911F9BBA279}"/>
              </a:ext>
            </a:extLst>
          </p:cNvPr>
          <p:cNvSpPr>
            <a:spLocks noGrp="1"/>
          </p:cNvSpPr>
          <p:nvPr>
            <p:ph type="body" sz="half" idx="2"/>
          </p:nvPr>
        </p:nvSpPr>
        <p:spPr>
          <a:xfrm>
            <a:off x="407774" y="2057400"/>
            <a:ext cx="4364252" cy="3811588"/>
          </a:xfrm>
        </p:spPr>
        <p:txBody>
          <a:bodyPr/>
          <a:lstStyle>
            <a:lvl1pPr marL="0" indent="0">
              <a:buNone/>
              <a:defRPr lang="en-US" sz="1600" b="1" i="1" kern="1200" smtClean="0">
                <a:gradFill>
                  <a:gsLst>
                    <a:gs pos="50000">
                      <a:schemeClr val="accent3"/>
                    </a:gs>
                    <a:gs pos="0">
                      <a:schemeClr val="accent2"/>
                    </a:gs>
                    <a:gs pos="100000">
                      <a:schemeClr val="accent4"/>
                    </a:gs>
                  </a:gsLst>
                  <a:lin ang="0" scaled="1"/>
                </a:gradFill>
                <a:latin typeface="Arial" panose="020B0604020202020204" pitchFamily="34" charset="0"/>
                <a:ea typeface="+mn-ea"/>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2" name="Picture 1" descr="A purple letters on a black background&#10;&#10;Description automatically generated">
            <a:extLst>
              <a:ext uri="{FF2B5EF4-FFF2-40B4-BE49-F238E27FC236}">
                <a16:creationId xmlns:a16="http://schemas.microsoft.com/office/drawing/2014/main" id="{3955502E-3508-8E8C-D248-5DC7A9F9958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9050" y="6170646"/>
            <a:ext cx="2167128" cy="629979"/>
          </a:xfrm>
          <a:prstGeom prst="rect">
            <a:avLst/>
          </a:prstGeom>
        </p:spPr>
      </p:pic>
      <p:sp>
        <p:nvSpPr>
          <p:cNvPr id="4" name="Date Placeholder 3">
            <a:extLst>
              <a:ext uri="{FF2B5EF4-FFF2-40B4-BE49-F238E27FC236}">
                <a16:creationId xmlns:a16="http://schemas.microsoft.com/office/drawing/2014/main" id="{567B585F-CBB7-721C-ACC2-AEE49E548230}"/>
              </a:ext>
            </a:extLst>
          </p:cNvPr>
          <p:cNvSpPr txBox="1">
            <a:spLocks/>
          </p:cNvSpPr>
          <p:nvPr userDrawn="1"/>
        </p:nvSpPr>
        <p:spPr>
          <a:xfrm>
            <a:off x="4382936" y="6598508"/>
            <a:ext cx="3426125" cy="122967"/>
          </a:xfrm>
          <a:prstGeom prst="rect">
            <a:avLst/>
          </a:prstGeo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©2024 Taurus – Proprietary &amp; Confidential </a:t>
            </a:r>
          </a:p>
        </p:txBody>
      </p:sp>
    </p:spTree>
    <p:extLst>
      <p:ext uri="{BB962C8B-B14F-4D97-AF65-F5344CB8AC3E}">
        <p14:creationId xmlns:p14="http://schemas.microsoft.com/office/powerpoint/2010/main" val="42817372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with Caption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2DE4427-4A38-083E-72F6-51E185DE6086}"/>
              </a:ext>
            </a:extLst>
          </p:cNvPr>
          <p:cNvSpPr/>
          <p:nvPr userDrawn="1"/>
        </p:nvSpPr>
        <p:spPr>
          <a:xfrm>
            <a:off x="0" y="6176963"/>
            <a:ext cx="12192000" cy="681037"/>
          </a:xfrm>
          <a:prstGeom prst="rect">
            <a:avLst/>
          </a:prstGeom>
          <a:gradFill>
            <a:gsLst>
              <a:gs pos="100000">
                <a:schemeClr val="accent4"/>
              </a:gs>
              <a:gs pos="0">
                <a:schemeClr val="accent2"/>
              </a:gs>
              <a:gs pos="50000">
                <a:schemeClr val="accent3"/>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2159F59-AD57-632E-C348-C4007F41AF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A1BCBDBA-284F-8F4E-F084-6FC919314AD4}"/>
              </a:ext>
            </a:extLst>
          </p:cNvPr>
          <p:cNvSpPr>
            <a:spLocks noGrp="1"/>
          </p:cNvSpPr>
          <p:nvPr>
            <p:ph type="sldNum" sz="quarter" idx="12"/>
          </p:nvPr>
        </p:nvSpPr>
        <p:spPr>
          <a:xfrm>
            <a:off x="8610599" y="6598508"/>
            <a:ext cx="3426125" cy="122967"/>
          </a:xfrm>
          <a:prstGeom prst="rect">
            <a:avLst/>
          </a:prstGeom>
        </p:spPr>
        <p:txBody>
          <a:bodyPr/>
          <a:lstStyle>
            <a:lvl1pPr algn="r">
              <a:defRPr sz="800">
                <a:solidFill>
                  <a:schemeClr val="bg1"/>
                </a:solidFill>
              </a:defRPr>
            </a:lvl1pPr>
          </a:lstStyle>
          <a:p>
            <a:fld id="{BC299515-5A6B-4DF8-BE46-739224BBAF19}" type="slidenum">
              <a:rPr lang="en-US" smtClean="0"/>
              <a:pPr/>
              <a:t>‹#›</a:t>
            </a:fld>
            <a:endParaRPr lang="en-US" dirty="0"/>
          </a:p>
        </p:txBody>
      </p:sp>
      <p:sp>
        <p:nvSpPr>
          <p:cNvPr id="11" name="Title 1">
            <a:extLst>
              <a:ext uri="{FF2B5EF4-FFF2-40B4-BE49-F238E27FC236}">
                <a16:creationId xmlns:a16="http://schemas.microsoft.com/office/drawing/2014/main" id="{0AD0F86E-A431-D993-4705-8CD02CB8232C}"/>
              </a:ext>
            </a:extLst>
          </p:cNvPr>
          <p:cNvSpPr>
            <a:spLocks noGrp="1"/>
          </p:cNvSpPr>
          <p:nvPr>
            <p:ph type="title" hasCustomPrompt="1"/>
          </p:nvPr>
        </p:nvSpPr>
        <p:spPr>
          <a:xfrm>
            <a:off x="407774" y="457200"/>
            <a:ext cx="4364251" cy="1600200"/>
          </a:xfrm>
        </p:spPr>
        <p:txBody>
          <a:bodyPr anchor="b"/>
          <a:lstStyle>
            <a:lvl1pPr>
              <a:defRPr lang="en-US" sz="3200" b="1" i="1" kern="1200" dirty="0" smtClean="0">
                <a:solidFill>
                  <a:schemeClr val="tx2"/>
                </a:solidFill>
                <a:latin typeface="Poppins" panose="00000500000000000000" pitchFamily="2" charset="0"/>
                <a:ea typeface="+mj-ea"/>
                <a:cs typeface="Poppins" panose="00000500000000000000" pitchFamily="2" charset="0"/>
              </a:defRPr>
            </a:lvl1pPr>
          </a:lstStyle>
          <a:p>
            <a:r>
              <a:rPr lang="en-US" dirty="0"/>
              <a:t>CLICK TO ADD TEXT</a:t>
            </a:r>
          </a:p>
        </p:txBody>
      </p:sp>
      <p:sp>
        <p:nvSpPr>
          <p:cNvPr id="12" name="Text Placeholder 3">
            <a:extLst>
              <a:ext uri="{FF2B5EF4-FFF2-40B4-BE49-F238E27FC236}">
                <a16:creationId xmlns:a16="http://schemas.microsoft.com/office/drawing/2014/main" id="{9E5F0EDC-E6EE-30EF-EA32-C911F9BBA279}"/>
              </a:ext>
            </a:extLst>
          </p:cNvPr>
          <p:cNvSpPr>
            <a:spLocks noGrp="1"/>
          </p:cNvSpPr>
          <p:nvPr>
            <p:ph type="body" sz="half" idx="2"/>
          </p:nvPr>
        </p:nvSpPr>
        <p:spPr>
          <a:xfrm>
            <a:off x="407774" y="2057400"/>
            <a:ext cx="4364252" cy="3811588"/>
          </a:xfrm>
        </p:spPr>
        <p:txBody>
          <a:bodyPr/>
          <a:lstStyle>
            <a:lvl1pPr marL="0" indent="0">
              <a:buNone/>
              <a:defRPr lang="en-US" sz="1600" b="1" i="1" kern="1200" smtClean="0">
                <a:gradFill>
                  <a:gsLst>
                    <a:gs pos="50000">
                      <a:schemeClr val="accent3"/>
                    </a:gs>
                    <a:gs pos="0">
                      <a:schemeClr val="accent2"/>
                    </a:gs>
                    <a:gs pos="100000">
                      <a:schemeClr val="accent4"/>
                    </a:gs>
                  </a:gsLst>
                  <a:lin ang="0" scaled="1"/>
                </a:gradFill>
                <a:latin typeface="Arial" panose="020B0604020202020204" pitchFamily="34" charset="0"/>
                <a:ea typeface="+mn-ea"/>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 name="Date Placeholder 3">
            <a:extLst>
              <a:ext uri="{FF2B5EF4-FFF2-40B4-BE49-F238E27FC236}">
                <a16:creationId xmlns:a16="http://schemas.microsoft.com/office/drawing/2014/main" id="{C90C616B-3289-65FA-1598-3405B2181D62}"/>
              </a:ext>
            </a:extLst>
          </p:cNvPr>
          <p:cNvSpPr txBox="1">
            <a:spLocks/>
          </p:cNvSpPr>
          <p:nvPr userDrawn="1"/>
        </p:nvSpPr>
        <p:spPr>
          <a:xfrm>
            <a:off x="4382936" y="6598508"/>
            <a:ext cx="3426125" cy="122967"/>
          </a:xfrm>
          <a:prstGeom prst="rect">
            <a:avLst/>
          </a:prstGeo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rPr>
              <a:t>©2024 Taurus – Proprietary &amp; Confidential </a:t>
            </a:r>
          </a:p>
        </p:txBody>
      </p:sp>
      <p:pic>
        <p:nvPicPr>
          <p:cNvPr id="6" name="Google Shape;386;g2c6cb784784_0_2">
            <a:extLst>
              <a:ext uri="{FF2B5EF4-FFF2-40B4-BE49-F238E27FC236}">
                <a16:creationId xmlns:a16="http://schemas.microsoft.com/office/drawing/2014/main" id="{BA065F63-542C-3A74-3F89-8A4EDD4B4433}"/>
              </a:ext>
            </a:extLst>
          </p:cNvPr>
          <p:cNvPicPr preferRelativeResize="0"/>
          <p:nvPr userDrawn="1"/>
        </p:nvPicPr>
        <p:blipFill>
          <a:blip r:embed="rId2">
            <a:alphaModFix/>
          </a:blip>
          <a:stretch>
            <a:fillRect/>
          </a:stretch>
        </p:blipFill>
        <p:spPr>
          <a:xfrm>
            <a:off x="329050" y="6169775"/>
            <a:ext cx="2170150" cy="630850"/>
          </a:xfrm>
          <a:prstGeom prst="rect">
            <a:avLst/>
          </a:prstGeom>
          <a:noFill/>
          <a:ln>
            <a:noFill/>
          </a:ln>
        </p:spPr>
      </p:pic>
    </p:spTree>
    <p:extLst>
      <p:ext uri="{BB962C8B-B14F-4D97-AF65-F5344CB8AC3E}">
        <p14:creationId xmlns:p14="http://schemas.microsoft.com/office/powerpoint/2010/main" val="15541611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with Caption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197AB2B-1A02-02DC-F0D5-8CC6CCC13602}"/>
              </a:ext>
            </a:extLst>
          </p:cNvPr>
          <p:cNvSpPr/>
          <p:nvPr userDrawn="1"/>
        </p:nvSpPr>
        <p:spPr bwMode="auto">
          <a:xfrm>
            <a:off x="0" y="2115"/>
            <a:ext cx="5066270" cy="6855885"/>
          </a:xfrm>
          <a:prstGeom prst="rect">
            <a:avLst/>
          </a:prstGeom>
          <a:solidFill>
            <a:schemeClr val="tx2"/>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108" charset="-128"/>
            </a:endParaRPr>
          </a:p>
        </p:txBody>
      </p:sp>
      <p:sp>
        <p:nvSpPr>
          <p:cNvPr id="2" name="Title 1">
            <a:extLst>
              <a:ext uri="{FF2B5EF4-FFF2-40B4-BE49-F238E27FC236}">
                <a16:creationId xmlns:a16="http://schemas.microsoft.com/office/drawing/2014/main" id="{D3C2F1C0-8356-9EB8-8891-2B06423BBD87}"/>
              </a:ext>
            </a:extLst>
          </p:cNvPr>
          <p:cNvSpPr>
            <a:spLocks noGrp="1"/>
          </p:cNvSpPr>
          <p:nvPr>
            <p:ph type="title" hasCustomPrompt="1"/>
          </p:nvPr>
        </p:nvSpPr>
        <p:spPr>
          <a:xfrm>
            <a:off x="407774" y="457200"/>
            <a:ext cx="4364251" cy="1600200"/>
          </a:xfrm>
        </p:spPr>
        <p:txBody>
          <a:bodyPr anchor="b"/>
          <a:lstStyle>
            <a:lvl1pPr>
              <a:defRPr lang="en-US" sz="3200" b="1" i="1" kern="1200" dirty="0" smtClean="0">
                <a:solidFill>
                  <a:schemeClr val="bg1"/>
                </a:solidFill>
                <a:latin typeface="Poppins" panose="00000500000000000000" pitchFamily="2" charset="0"/>
                <a:ea typeface="+mj-ea"/>
                <a:cs typeface="Poppins" panose="00000500000000000000" pitchFamily="2" charset="0"/>
              </a:defRPr>
            </a:lvl1pPr>
          </a:lstStyle>
          <a:p>
            <a:r>
              <a:rPr lang="en-US" dirty="0"/>
              <a:t>CLICK TO ADD TEXT</a:t>
            </a:r>
          </a:p>
        </p:txBody>
      </p:sp>
      <p:sp>
        <p:nvSpPr>
          <p:cNvPr id="4" name="Text Placeholder 3">
            <a:extLst>
              <a:ext uri="{FF2B5EF4-FFF2-40B4-BE49-F238E27FC236}">
                <a16:creationId xmlns:a16="http://schemas.microsoft.com/office/drawing/2014/main" id="{F9C2F60E-BCE1-88AA-8FDC-8A992749731C}"/>
              </a:ext>
            </a:extLst>
          </p:cNvPr>
          <p:cNvSpPr>
            <a:spLocks noGrp="1"/>
          </p:cNvSpPr>
          <p:nvPr>
            <p:ph type="body" sz="half" idx="2"/>
          </p:nvPr>
        </p:nvSpPr>
        <p:spPr>
          <a:xfrm>
            <a:off x="407774" y="2057400"/>
            <a:ext cx="4364252" cy="3811588"/>
          </a:xfrm>
        </p:spPr>
        <p:txBody>
          <a:bodyPr/>
          <a:lstStyle>
            <a:lvl1pPr marL="0" indent="0">
              <a:buNone/>
              <a:defRPr lang="en-US" sz="1600" b="1" i="1" kern="1200" smtClean="0">
                <a:solidFill>
                  <a:schemeClr val="bg1"/>
                </a:solidFill>
                <a:latin typeface="Arial" panose="020B0604020202020204" pitchFamily="34" charset="0"/>
                <a:ea typeface="+mn-ea"/>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9" name="Content Placeholder 2">
            <a:extLst>
              <a:ext uri="{FF2B5EF4-FFF2-40B4-BE49-F238E27FC236}">
                <a16:creationId xmlns:a16="http://schemas.microsoft.com/office/drawing/2014/main" id="{92F7A077-0D8E-DEC8-542B-C60236DEE0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5">
            <a:extLst>
              <a:ext uri="{FF2B5EF4-FFF2-40B4-BE49-F238E27FC236}">
                <a16:creationId xmlns:a16="http://schemas.microsoft.com/office/drawing/2014/main" id="{5B18E677-521E-5EC9-7817-4DB553DC9CEA}"/>
              </a:ext>
            </a:extLst>
          </p:cNvPr>
          <p:cNvSpPr>
            <a:spLocks noGrp="1"/>
          </p:cNvSpPr>
          <p:nvPr>
            <p:ph type="sldNum" sz="quarter" idx="12"/>
          </p:nvPr>
        </p:nvSpPr>
        <p:spPr>
          <a:xfrm>
            <a:off x="8610599" y="6598508"/>
            <a:ext cx="3426125" cy="122967"/>
          </a:xfrm>
          <a:prstGeom prst="rect">
            <a:avLst/>
          </a:prstGeom>
        </p:spPr>
        <p:txBody>
          <a:bodyPr/>
          <a:lstStyle>
            <a:lvl1pPr algn="r">
              <a:defRPr sz="800"/>
            </a:lvl1pPr>
          </a:lstStyle>
          <a:p>
            <a:fld id="{BC299515-5A6B-4DF8-BE46-739224BBAF19}" type="slidenum">
              <a:rPr lang="en-US" smtClean="0"/>
              <a:pPr/>
              <a:t>‹#›</a:t>
            </a:fld>
            <a:endParaRPr lang="en-US" dirty="0"/>
          </a:p>
        </p:txBody>
      </p:sp>
      <p:sp>
        <p:nvSpPr>
          <p:cNvPr id="5" name="Date Placeholder 3">
            <a:extLst>
              <a:ext uri="{FF2B5EF4-FFF2-40B4-BE49-F238E27FC236}">
                <a16:creationId xmlns:a16="http://schemas.microsoft.com/office/drawing/2014/main" id="{BFA35828-DDC9-C653-DB2C-615D4EEDEF0B}"/>
              </a:ext>
            </a:extLst>
          </p:cNvPr>
          <p:cNvSpPr txBox="1">
            <a:spLocks/>
          </p:cNvSpPr>
          <p:nvPr userDrawn="1"/>
        </p:nvSpPr>
        <p:spPr>
          <a:xfrm>
            <a:off x="4382936" y="6598508"/>
            <a:ext cx="3426125" cy="122967"/>
          </a:xfrm>
          <a:prstGeom prst="rect">
            <a:avLst/>
          </a:prstGeo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©2024 Taurus – Proprietary &amp; Confidential </a:t>
            </a:r>
          </a:p>
        </p:txBody>
      </p:sp>
      <p:pic>
        <p:nvPicPr>
          <p:cNvPr id="6" name="Google Shape;386;g2c6cb784784_0_2">
            <a:extLst>
              <a:ext uri="{FF2B5EF4-FFF2-40B4-BE49-F238E27FC236}">
                <a16:creationId xmlns:a16="http://schemas.microsoft.com/office/drawing/2014/main" id="{D3C16640-02D1-9C24-95D4-CB7D2E531828}"/>
              </a:ext>
            </a:extLst>
          </p:cNvPr>
          <p:cNvPicPr preferRelativeResize="0"/>
          <p:nvPr userDrawn="1"/>
        </p:nvPicPr>
        <p:blipFill>
          <a:blip r:embed="rId2">
            <a:alphaModFix/>
          </a:blip>
          <a:stretch>
            <a:fillRect/>
          </a:stretch>
        </p:blipFill>
        <p:spPr>
          <a:xfrm>
            <a:off x="329050" y="6169775"/>
            <a:ext cx="2170150" cy="630850"/>
          </a:xfrm>
          <a:prstGeom prst="rect">
            <a:avLst/>
          </a:prstGeom>
          <a:noFill/>
          <a:ln>
            <a:noFill/>
          </a:ln>
        </p:spPr>
      </p:pic>
    </p:spTree>
    <p:extLst>
      <p:ext uri="{BB962C8B-B14F-4D97-AF65-F5344CB8AC3E}">
        <p14:creationId xmlns:p14="http://schemas.microsoft.com/office/powerpoint/2010/main" val="35831129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Content with Caption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197AB2B-1A02-02DC-F0D5-8CC6CCC13602}"/>
              </a:ext>
            </a:extLst>
          </p:cNvPr>
          <p:cNvSpPr/>
          <p:nvPr userDrawn="1"/>
        </p:nvSpPr>
        <p:spPr bwMode="auto">
          <a:xfrm>
            <a:off x="0" y="2115"/>
            <a:ext cx="5066270" cy="6855885"/>
          </a:xfrm>
          <a:prstGeom prst="rect">
            <a:avLst/>
          </a:prstGeom>
          <a:gradFill flip="none" rotWithShape="1">
            <a:gsLst>
              <a:gs pos="50000">
                <a:schemeClr val="accent3"/>
              </a:gs>
              <a:gs pos="0">
                <a:schemeClr val="accent2"/>
              </a:gs>
              <a:gs pos="100000">
                <a:schemeClr val="accent4"/>
              </a:gs>
            </a:gsLst>
            <a:lin ang="54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108" charset="-128"/>
            </a:endParaRPr>
          </a:p>
        </p:txBody>
      </p:sp>
      <p:sp>
        <p:nvSpPr>
          <p:cNvPr id="2" name="Title 1">
            <a:extLst>
              <a:ext uri="{FF2B5EF4-FFF2-40B4-BE49-F238E27FC236}">
                <a16:creationId xmlns:a16="http://schemas.microsoft.com/office/drawing/2014/main" id="{D3C2F1C0-8356-9EB8-8891-2B06423BBD87}"/>
              </a:ext>
            </a:extLst>
          </p:cNvPr>
          <p:cNvSpPr>
            <a:spLocks noGrp="1"/>
          </p:cNvSpPr>
          <p:nvPr>
            <p:ph type="title" hasCustomPrompt="1"/>
          </p:nvPr>
        </p:nvSpPr>
        <p:spPr>
          <a:xfrm>
            <a:off x="407774" y="457200"/>
            <a:ext cx="4364251" cy="1600200"/>
          </a:xfrm>
        </p:spPr>
        <p:txBody>
          <a:bodyPr anchor="b"/>
          <a:lstStyle>
            <a:lvl1pPr>
              <a:defRPr lang="en-US" sz="3200" b="1" i="1" kern="1200" dirty="0" smtClean="0">
                <a:solidFill>
                  <a:schemeClr val="bg1"/>
                </a:solidFill>
                <a:latin typeface="Poppins" panose="00000500000000000000" pitchFamily="2" charset="0"/>
                <a:ea typeface="+mj-ea"/>
                <a:cs typeface="Poppins" panose="00000500000000000000" pitchFamily="2" charset="0"/>
              </a:defRPr>
            </a:lvl1pPr>
          </a:lstStyle>
          <a:p>
            <a:r>
              <a:rPr lang="en-US" dirty="0"/>
              <a:t>CLICK TO ADD TEXT</a:t>
            </a:r>
          </a:p>
        </p:txBody>
      </p:sp>
      <p:sp>
        <p:nvSpPr>
          <p:cNvPr id="4" name="Text Placeholder 3">
            <a:extLst>
              <a:ext uri="{FF2B5EF4-FFF2-40B4-BE49-F238E27FC236}">
                <a16:creationId xmlns:a16="http://schemas.microsoft.com/office/drawing/2014/main" id="{F9C2F60E-BCE1-88AA-8FDC-8A992749731C}"/>
              </a:ext>
            </a:extLst>
          </p:cNvPr>
          <p:cNvSpPr>
            <a:spLocks noGrp="1"/>
          </p:cNvSpPr>
          <p:nvPr>
            <p:ph type="body" sz="half" idx="2"/>
          </p:nvPr>
        </p:nvSpPr>
        <p:spPr>
          <a:xfrm>
            <a:off x="407774" y="2057400"/>
            <a:ext cx="4364252" cy="3811588"/>
          </a:xfrm>
        </p:spPr>
        <p:txBody>
          <a:bodyPr/>
          <a:lstStyle>
            <a:lvl1pPr marL="0" indent="0">
              <a:buNone/>
              <a:defRPr lang="en-US" sz="1600" b="1" i="1" kern="1200" smtClean="0">
                <a:solidFill>
                  <a:schemeClr val="bg1"/>
                </a:solidFill>
                <a:latin typeface="Arial" panose="020B0604020202020204" pitchFamily="34" charset="0"/>
                <a:ea typeface="+mn-ea"/>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9" name="Content Placeholder 2">
            <a:extLst>
              <a:ext uri="{FF2B5EF4-FFF2-40B4-BE49-F238E27FC236}">
                <a16:creationId xmlns:a16="http://schemas.microsoft.com/office/drawing/2014/main" id="{92F7A077-0D8E-DEC8-542B-C60236DEE0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5">
            <a:extLst>
              <a:ext uri="{FF2B5EF4-FFF2-40B4-BE49-F238E27FC236}">
                <a16:creationId xmlns:a16="http://schemas.microsoft.com/office/drawing/2014/main" id="{5B18E677-521E-5EC9-7817-4DB553DC9CEA}"/>
              </a:ext>
            </a:extLst>
          </p:cNvPr>
          <p:cNvSpPr>
            <a:spLocks noGrp="1"/>
          </p:cNvSpPr>
          <p:nvPr>
            <p:ph type="sldNum" sz="quarter" idx="12"/>
          </p:nvPr>
        </p:nvSpPr>
        <p:spPr>
          <a:xfrm>
            <a:off x="8610599" y="6598508"/>
            <a:ext cx="3426125" cy="122967"/>
          </a:xfrm>
          <a:prstGeom prst="rect">
            <a:avLst/>
          </a:prstGeom>
        </p:spPr>
        <p:txBody>
          <a:bodyPr/>
          <a:lstStyle>
            <a:lvl1pPr algn="r">
              <a:defRPr sz="800"/>
            </a:lvl1pPr>
          </a:lstStyle>
          <a:p>
            <a:fld id="{BC299515-5A6B-4DF8-BE46-739224BBAF19}" type="slidenum">
              <a:rPr lang="en-US" smtClean="0"/>
              <a:pPr/>
              <a:t>‹#›</a:t>
            </a:fld>
            <a:endParaRPr lang="en-US" dirty="0"/>
          </a:p>
        </p:txBody>
      </p:sp>
      <p:sp>
        <p:nvSpPr>
          <p:cNvPr id="5" name="Date Placeholder 3">
            <a:extLst>
              <a:ext uri="{FF2B5EF4-FFF2-40B4-BE49-F238E27FC236}">
                <a16:creationId xmlns:a16="http://schemas.microsoft.com/office/drawing/2014/main" id="{BFA35828-DDC9-C653-DB2C-615D4EEDEF0B}"/>
              </a:ext>
            </a:extLst>
          </p:cNvPr>
          <p:cNvSpPr txBox="1">
            <a:spLocks/>
          </p:cNvSpPr>
          <p:nvPr userDrawn="1"/>
        </p:nvSpPr>
        <p:spPr>
          <a:xfrm>
            <a:off x="4382936" y="6598508"/>
            <a:ext cx="3426125" cy="122967"/>
          </a:xfrm>
          <a:prstGeom prst="rect">
            <a:avLst/>
          </a:prstGeo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©2024 Taurus – Proprietary &amp; Confidential </a:t>
            </a:r>
          </a:p>
        </p:txBody>
      </p:sp>
      <p:pic>
        <p:nvPicPr>
          <p:cNvPr id="6" name="Google Shape;386;g2c6cb784784_0_2">
            <a:extLst>
              <a:ext uri="{FF2B5EF4-FFF2-40B4-BE49-F238E27FC236}">
                <a16:creationId xmlns:a16="http://schemas.microsoft.com/office/drawing/2014/main" id="{D3C16640-02D1-9C24-95D4-CB7D2E531828}"/>
              </a:ext>
            </a:extLst>
          </p:cNvPr>
          <p:cNvPicPr preferRelativeResize="0"/>
          <p:nvPr userDrawn="1"/>
        </p:nvPicPr>
        <p:blipFill>
          <a:blip r:embed="rId2">
            <a:alphaModFix/>
          </a:blip>
          <a:stretch>
            <a:fillRect/>
          </a:stretch>
        </p:blipFill>
        <p:spPr>
          <a:xfrm>
            <a:off x="329050" y="6169775"/>
            <a:ext cx="2170150" cy="630850"/>
          </a:xfrm>
          <a:prstGeom prst="rect">
            <a:avLst/>
          </a:prstGeom>
          <a:noFill/>
          <a:ln>
            <a:noFill/>
          </a:ln>
        </p:spPr>
      </p:pic>
    </p:spTree>
    <p:extLst>
      <p:ext uri="{BB962C8B-B14F-4D97-AF65-F5344CB8AC3E}">
        <p14:creationId xmlns:p14="http://schemas.microsoft.com/office/powerpoint/2010/main" val="30790434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2" name="Google Shape;18;p23">
            <a:extLst>
              <a:ext uri="{FF2B5EF4-FFF2-40B4-BE49-F238E27FC236}">
                <a16:creationId xmlns:a16="http://schemas.microsoft.com/office/drawing/2014/main" id="{F72DB42C-A412-3E34-447D-A0592523C75A}"/>
              </a:ext>
            </a:extLst>
          </p:cNvPr>
          <p:cNvPicPr preferRelativeResize="0"/>
          <p:nvPr userDrawn="1"/>
        </p:nvPicPr>
        <p:blipFill>
          <a:blip r:embed="rId2">
            <a:alphaModFix/>
          </a:blip>
          <a:stretch>
            <a:fillRect/>
          </a:stretch>
        </p:blipFill>
        <p:spPr>
          <a:xfrm>
            <a:off x="-4176" y="0"/>
            <a:ext cx="12196176" cy="6860349"/>
          </a:xfrm>
          <a:prstGeom prst="rect">
            <a:avLst/>
          </a:prstGeom>
          <a:noFill/>
          <a:ln>
            <a:noFill/>
          </a:ln>
        </p:spPr>
      </p:pic>
      <p:pic>
        <p:nvPicPr>
          <p:cNvPr id="5" name="Google Shape;386;g2c6cb784784_0_2">
            <a:extLst>
              <a:ext uri="{FF2B5EF4-FFF2-40B4-BE49-F238E27FC236}">
                <a16:creationId xmlns:a16="http://schemas.microsoft.com/office/drawing/2014/main" id="{F857129D-010D-14D5-EFF6-AC9139274A13}"/>
              </a:ext>
            </a:extLst>
          </p:cNvPr>
          <p:cNvPicPr preferRelativeResize="0"/>
          <p:nvPr userDrawn="1"/>
        </p:nvPicPr>
        <p:blipFill>
          <a:blip r:embed="rId3">
            <a:alphaModFix/>
          </a:blip>
          <a:stretch>
            <a:fillRect/>
          </a:stretch>
        </p:blipFill>
        <p:spPr>
          <a:xfrm>
            <a:off x="9869596" y="5967658"/>
            <a:ext cx="2170150" cy="630850"/>
          </a:xfrm>
          <a:prstGeom prst="rect">
            <a:avLst/>
          </a:prstGeom>
          <a:noFill/>
          <a:ln>
            <a:noFill/>
          </a:ln>
        </p:spPr>
      </p:pic>
      <p:sp>
        <p:nvSpPr>
          <p:cNvPr id="7" name="Freeform: Shape 2">
            <a:extLst>
              <a:ext uri="{FF2B5EF4-FFF2-40B4-BE49-F238E27FC236}">
                <a16:creationId xmlns:a16="http://schemas.microsoft.com/office/drawing/2014/main" id="{566A55DE-358A-BC42-8765-BE19A471CD22}"/>
              </a:ext>
            </a:extLst>
          </p:cNvPr>
          <p:cNvSpPr/>
          <p:nvPr userDrawn="1"/>
        </p:nvSpPr>
        <p:spPr>
          <a:xfrm>
            <a:off x="3490454" y="1308100"/>
            <a:ext cx="8219763" cy="4127500"/>
          </a:xfrm>
          <a:custGeom>
            <a:avLst/>
            <a:gdLst>
              <a:gd name="connsiteX0" fmla="*/ 0 w 7886700"/>
              <a:gd name="connsiteY0" fmla="*/ 0 h 1587600"/>
              <a:gd name="connsiteX1" fmla="*/ 7886700 w 7886700"/>
              <a:gd name="connsiteY1" fmla="*/ 0 h 1587600"/>
              <a:gd name="connsiteX2" fmla="*/ 7886700 w 7886700"/>
              <a:gd name="connsiteY2" fmla="*/ 1587600 h 1587600"/>
              <a:gd name="connsiteX3" fmla="*/ 0 w 7886700"/>
              <a:gd name="connsiteY3" fmla="*/ 1587600 h 1587600"/>
              <a:gd name="connsiteX4" fmla="*/ 0 w 7886700"/>
              <a:gd name="connsiteY4" fmla="*/ 0 h 158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86700" h="1587600">
                <a:moveTo>
                  <a:pt x="0" y="0"/>
                </a:moveTo>
                <a:lnTo>
                  <a:pt x="7886700" y="0"/>
                </a:lnTo>
                <a:lnTo>
                  <a:pt x="7886700" y="1587600"/>
                </a:lnTo>
                <a:lnTo>
                  <a:pt x="0" y="1587600"/>
                </a:lnTo>
                <a:lnTo>
                  <a:pt x="0" y="0"/>
                </a:lnTo>
                <a:close/>
              </a:path>
            </a:pathLst>
          </a:custGeom>
          <a:noFill/>
          <a:ln>
            <a:solidFill>
              <a:srgbClr val="FFEA77"/>
            </a:solidFill>
          </a:ln>
        </p:spPr>
        <p:style>
          <a:lnRef idx="1">
            <a:schemeClr val="accent4">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65760" tIns="365760" rIns="365760" bIns="149352" numCol="1" spcCol="1270" anchor="t" anchorCtr="0">
            <a:noAutofit/>
          </a:bodyPr>
          <a:lstStyle/>
          <a:p>
            <a:pPr marL="0" lvl="1" indent="0" algn="l" defTabSz="933450">
              <a:lnSpc>
                <a:spcPct val="150000"/>
              </a:lnSpc>
              <a:spcBef>
                <a:spcPct val="0"/>
              </a:spcBef>
              <a:spcAft>
                <a:spcPct val="15000"/>
              </a:spcAft>
              <a:buNone/>
            </a:pPr>
            <a:endParaRPr lang="en-US" kern="1200" dirty="0">
              <a:solidFill>
                <a:schemeClr val="bg1"/>
              </a:solidFill>
              <a:latin typeface="Arial" panose="020B0604020202020204" pitchFamily="34" charset="0"/>
              <a:cs typeface="Arial" panose="020B0604020202020204" pitchFamily="34" charset="0"/>
            </a:endParaRPr>
          </a:p>
        </p:txBody>
      </p:sp>
      <p:sp>
        <p:nvSpPr>
          <p:cNvPr id="22" name="Text Placeholder 21">
            <a:extLst>
              <a:ext uri="{FF2B5EF4-FFF2-40B4-BE49-F238E27FC236}">
                <a16:creationId xmlns:a16="http://schemas.microsoft.com/office/drawing/2014/main" id="{BFA9DB14-29D5-7E42-AEDC-3A79B0B5D289}"/>
              </a:ext>
            </a:extLst>
          </p:cNvPr>
          <p:cNvSpPr>
            <a:spLocks noGrp="1"/>
          </p:cNvSpPr>
          <p:nvPr>
            <p:ph type="body" sz="quarter" idx="10"/>
          </p:nvPr>
        </p:nvSpPr>
        <p:spPr>
          <a:xfrm>
            <a:off x="3680954" y="1625600"/>
            <a:ext cx="7810500" cy="1844608"/>
          </a:xfrm>
        </p:spPr>
        <p:txBody>
          <a:bodyPr wrap="square">
            <a:normAutofit/>
          </a:bodyPr>
          <a:lstStyle>
            <a:lvl1pPr>
              <a:defRPr sz="2400">
                <a:solidFill>
                  <a:schemeClr val="bg1"/>
                </a:solidFill>
              </a:defRPr>
            </a:lvl1pPr>
            <a:lvl2pPr>
              <a:defRPr sz="2100">
                <a:solidFill>
                  <a:schemeClr val="bg1"/>
                </a:solidFill>
              </a:defRPr>
            </a:lvl2pPr>
            <a:lvl3pPr>
              <a:defRPr sz="1800">
                <a:solidFill>
                  <a:schemeClr val="bg1"/>
                </a:solidFill>
              </a:defRPr>
            </a:lvl3pPr>
            <a:lvl4pPr>
              <a:defRPr sz="1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itle 1">
            <a:extLst>
              <a:ext uri="{FF2B5EF4-FFF2-40B4-BE49-F238E27FC236}">
                <a16:creationId xmlns:a16="http://schemas.microsoft.com/office/drawing/2014/main" id="{6FA54E0E-5355-4482-A8B5-BE5121DD6F72}"/>
              </a:ext>
            </a:extLst>
          </p:cNvPr>
          <p:cNvSpPr>
            <a:spLocks noGrp="1"/>
          </p:cNvSpPr>
          <p:nvPr>
            <p:ph type="title" hasCustomPrompt="1"/>
          </p:nvPr>
        </p:nvSpPr>
        <p:spPr>
          <a:xfrm>
            <a:off x="3490454" y="365125"/>
            <a:ext cx="7864934" cy="540649"/>
          </a:xfrm>
        </p:spPr>
        <p:txBody>
          <a:bodyPr/>
          <a:lstStyle>
            <a:lvl1pPr algn="l">
              <a:defRPr lang="en-US" sz="3200" b="1" i="1" kern="1200" smtClean="0">
                <a:solidFill>
                  <a:schemeClr val="bg1"/>
                </a:solidFill>
                <a:latin typeface="Poppins" panose="00000500000000000000" pitchFamily="2" charset="0"/>
                <a:ea typeface="+mj-ea"/>
                <a:cs typeface="Poppins" panose="00000500000000000000" pitchFamily="2" charset="0"/>
              </a:defRPr>
            </a:lvl1pPr>
          </a:lstStyle>
          <a:p>
            <a:r>
              <a:rPr lang="en-US" dirty="0"/>
              <a:t>CLICK TO ADD TEXT</a:t>
            </a:r>
          </a:p>
        </p:txBody>
      </p:sp>
      <p:sp>
        <p:nvSpPr>
          <p:cNvPr id="12" name="Slide Number Placeholder 5">
            <a:extLst>
              <a:ext uri="{FF2B5EF4-FFF2-40B4-BE49-F238E27FC236}">
                <a16:creationId xmlns:a16="http://schemas.microsoft.com/office/drawing/2014/main" id="{529A7728-7466-0D12-AC8E-0913CA5DDF2E}"/>
              </a:ext>
            </a:extLst>
          </p:cNvPr>
          <p:cNvSpPr>
            <a:spLocks noGrp="1"/>
          </p:cNvSpPr>
          <p:nvPr>
            <p:ph type="sldNum" sz="quarter" idx="12"/>
          </p:nvPr>
        </p:nvSpPr>
        <p:spPr>
          <a:xfrm>
            <a:off x="8610599" y="6598508"/>
            <a:ext cx="3426125" cy="122967"/>
          </a:xfrm>
          <a:prstGeom prst="rect">
            <a:avLst/>
          </a:prstGeom>
        </p:spPr>
        <p:txBody>
          <a:bodyPr/>
          <a:lstStyle>
            <a:lvl1pPr algn="r">
              <a:defRPr sz="800">
                <a:solidFill>
                  <a:schemeClr val="bg2"/>
                </a:solidFill>
              </a:defRPr>
            </a:lvl1pPr>
          </a:lstStyle>
          <a:p>
            <a:fld id="{BC299515-5A6B-4DF8-BE46-739224BBAF19}" type="slidenum">
              <a:rPr lang="en-US" smtClean="0"/>
              <a:pPr/>
              <a:t>‹#›</a:t>
            </a:fld>
            <a:endParaRPr lang="en-US" dirty="0"/>
          </a:p>
        </p:txBody>
      </p:sp>
      <p:sp>
        <p:nvSpPr>
          <p:cNvPr id="3" name="Date Placeholder 3">
            <a:extLst>
              <a:ext uri="{FF2B5EF4-FFF2-40B4-BE49-F238E27FC236}">
                <a16:creationId xmlns:a16="http://schemas.microsoft.com/office/drawing/2014/main" id="{B293BCC7-751A-08EB-88EB-9D096A128D20}"/>
              </a:ext>
            </a:extLst>
          </p:cNvPr>
          <p:cNvSpPr txBox="1">
            <a:spLocks/>
          </p:cNvSpPr>
          <p:nvPr userDrawn="1"/>
        </p:nvSpPr>
        <p:spPr>
          <a:xfrm>
            <a:off x="4382936" y="6598508"/>
            <a:ext cx="3426125" cy="122967"/>
          </a:xfrm>
          <a:prstGeom prst="rect">
            <a:avLst/>
          </a:prstGeo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rPr>
              <a:t>©2024 Taurus – Proprietary &amp; Confidential </a:t>
            </a:r>
          </a:p>
        </p:txBody>
      </p:sp>
    </p:spTree>
    <p:extLst>
      <p:ext uri="{BB962C8B-B14F-4D97-AF65-F5344CB8AC3E}">
        <p14:creationId xmlns:p14="http://schemas.microsoft.com/office/powerpoint/2010/main" val="42943350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84">
          <p15:clr>
            <a:srgbClr val="FBAE40"/>
          </p15:clr>
        </p15:guide>
        <p15:guide id="4" orient="horz" pos="288">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rotec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E6A129-55B9-0BD5-C6BA-A99AE0F1874A}"/>
              </a:ext>
            </a:extLst>
          </p:cNvPr>
          <p:cNvPicPr>
            <a:picLocks noChangeAspect="1"/>
          </p:cNvPicPr>
          <p:nvPr userDrawn="1"/>
        </p:nvPicPr>
        <p:blipFill>
          <a:blip r:embed="rId2">
            <a:extLst>
              <a:ext uri="{28A0092B-C50C-407E-A947-70E740481C1C}">
                <a14:useLocalDpi xmlns:a14="http://schemas.microsoft.com/office/drawing/2010/main" val="0"/>
              </a:ext>
            </a:extLst>
          </a:blip>
          <a:srcRect l="24" r="24"/>
          <a:stretch/>
        </p:blipFill>
        <p:spPr>
          <a:xfrm>
            <a:off x="0" y="0"/>
            <a:ext cx="12192000" cy="6858000"/>
          </a:xfrm>
          <a:prstGeom prst="rect">
            <a:avLst/>
          </a:prstGeom>
        </p:spPr>
      </p:pic>
      <p:sp>
        <p:nvSpPr>
          <p:cNvPr id="5" name="Content Placeholder 2">
            <a:extLst>
              <a:ext uri="{FF2B5EF4-FFF2-40B4-BE49-F238E27FC236}">
                <a16:creationId xmlns:a16="http://schemas.microsoft.com/office/drawing/2014/main" id="{D15F3FB0-F164-7383-D278-7D3EC6632637}"/>
              </a:ext>
            </a:extLst>
          </p:cNvPr>
          <p:cNvSpPr>
            <a:spLocks noGrp="1"/>
          </p:cNvSpPr>
          <p:nvPr>
            <p:ph idx="1"/>
          </p:nvPr>
        </p:nvSpPr>
        <p:spPr>
          <a:xfrm>
            <a:off x="5183188" y="987425"/>
            <a:ext cx="6172200" cy="4873625"/>
          </a:xfrm>
          <a:solidFill>
            <a:schemeClr val="bg1">
              <a:alpha val="90000"/>
            </a:schemeClr>
          </a:solidFill>
        </p:spPr>
        <p:txBody>
          <a:bodyPr/>
          <a:lstStyle>
            <a:lvl1pPr>
              <a:defRPr sz="3200">
                <a:solidFill>
                  <a:schemeClr val="tx2"/>
                </a:solidFill>
              </a:defRPr>
            </a:lvl1pPr>
            <a:lvl2pPr>
              <a:defRPr sz="2800">
                <a:solidFill>
                  <a:schemeClr val="tx2"/>
                </a:solidFill>
              </a:defRPr>
            </a:lvl2pPr>
            <a:lvl3pPr>
              <a:defRPr sz="2400">
                <a:solidFill>
                  <a:schemeClr val="tx2"/>
                </a:solidFill>
              </a:defRPr>
            </a:lvl3pPr>
            <a:lvl4pPr>
              <a:defRPr sz="2000">
                <a:solidFill>
                  <a:schemeClr val="tx2"/>
                </a:solidFill>
              </a:defRPr>
            </a:lvl4pPr>
            <a:lvl5pPr>
              <a:defRPr sz="2000">
                <a:solidFill>
                  <a:schemeClr val="tx2"/>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5">
            <a:extLst>
              <a:ext uri="{FF2B5EF4-FFF2-40B4-BE49-F238E27FC236}">
                <a16:creationId xmlns:a16="http://schemas.microsoft.com/office/drawing/2014/main" id="{5EF18CFB-BDAC-6E47-C837-5CCC3A830B1F}"/>
              </a:ext>
            </a:extLst>
          </p:cNvPr>
          <p:cNvSpPr>
            <a:spLocks noGrp="1"/>
          </p:cNvSpPr>
          <p:nvPr>
            <p:ph type="sldNum" sz="quarter" idx="12"/>
          </p:nvPr>
        </p:nvSpPr>
        <p:spPr>
          <a:xfrm>
            <a:off x="8610599" y="6598508"/>
            <a:ext cx="3426125" cy="122967"/>
          </a:xfrm>
          <a:prstGeom prst="rect">
            <a:avLst/>
          </a:prstGeom>
        </p:spPr>
        <p:txBody>
          <a:bodyPr/>
          <a:lstStyle>
            <a:lvl1pPr algn="r">
              <a:defRPr sz="800">
                <a:solidFill>
                  <a:schemeClr val="bg2"/>
                </a:solidFill>
              </a:defRPr>
            </a:lvl1pPr>
          </a:lstStyle>
          <a:p>
            <a:fld id="{BC299515-5A6B-4DF8-BE46-739224BBAF19}" type="slidenum">
              <a:rPr lang="en-US" smtClean="0"/>
              <a:pPr/>
              <a:t>‹#›</a:t>
            </a:fld>
            <a:endParaRPr lang="en-US" dirty="0"/>
          </a:p>
        </p:txBody>
      </p:sp>
      <p:sp>
        <p:nvSpPr>
          <p:cNvPr id="9" name="Title 1">
            <a:extLst>
              <a:ext uri="{FF2B5EF4-FFF2-40B4-BE49-F238E27FC236}">
                <a16:creationId xmlns:a16="http://schemas.microsoft.com/office/drawing/2014/main" id="{3994BDAD-FDD2-41B0-617C-47E6CA9FA413}"/>
              </a:ext>
            </a:extLst>
          </p:cNvPr>
          <p:cNvSpPr>
            <a:spLocks noGrp="1"/>
          </p:cNvSpPr>
          <p:nvPr>
            <p:ph type="title" hasCustomPrompt="1"/>
          </p:nvPr>
        </p:nvSpPr>
        <p:spPr>
          <a:xfrm>
            <a:off x="839788" y="457200"/>
            <a:ext cx="3932237" cy="1600200"/>
          </a:xfrm>
        </p:spPr>
        <p:txBody>
          <a:bodyPr anchor="b"/>
          <a:lstStyle>
            <a:lvl1pPr>
              <a:defRPr lang="en-US" sz="3200" b="1" i="1" kern="1200" dirty="0" smtClean="0">
                <a:solidFill>
                  <a:schemeClr val="bg2"/>
                </a:solidFill>
                <a:latin typeface="Poppins" panose="00000500000000000000" pitchFamily="2" charset="0"/>
                <a:ea typeface="+mj-ea"/>
                <a:cs typeface="Poppins" panose="00000500000000000000" pitchFamily="2" charset="0"/>
              </a:defRPr>
            </a:lvl1pPr>
          </a:lstStyle>
          <a:p>
            <a:r>
              <a:rPr lang="en-US" dirty="0"/>
              <a:t>CLICK TO ADD TEXT</a:t>
            </a:r>
          </a:p>
        </p:txBody>
      </p:sp>
      <p:sp>
        <p:nvSpPr>
          <p:cNvPr id="10" name="Text Placeholder 3">
            <a:extLst>
              <a:ext uri="{FF2B5EF4-FFF2-40B4-BE49-F238E27FC236}">
                <a16:creationId xmlns:a16="http://schemas.microsoft.com/office/drawing/2014/main" id="{8E43E328-6D50-E04D-BFA2-0FFB51CE6C49}"/>
              </a:ext>
            </a:extLst>
          </p:cNvPr>
          <p:cNvSpPr>
            <a:spLocks noGrp="1"/>
          </p:cNvSpPr>
          <p:nvPr>
            <p:ph type="body" sz="half" idx="2"/>
          </p:nvPr>
        </p:nvSpPr>
        <p:spPr>
          <a:xfrm>
            <a:off x="839788" y="2057400"/>
            <a:ext cx="3932237" cy="3811588"/>
          </a:xfrm>
        </p:spPr>
        <p:txBody>
          <a:bodyPr>
            <a:normAutofit/>
          </a:bodyPr>
          <a:lstStyle>
            <a:lvl1pPr marL="0" indent="0">
              <a:buNone/>
              <a:defRPr lang="en-US" sz="2000" b="1" i="1" kern="1200" smtClean="0">
                <a:solidFill>
                  <a:schemeClr val="bg1"/>
                </a:solidFill>
                <a:latin typeface="Arial" panose="020B0604020202020204" pitchFamily="34" charset="0"/>
                <a:ea typeface="+mn-ea"/>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 name="Date Placeholder 3">
            <a:extLst>
              <a:ext uri="{FF2B5EF4-FFF2-40B4-BE49-F238E27FC236}">
                <a16:creationId xmlns:a16="http://schemas.microsoft.com/office/drawing/2014/main" id="{8FF7346A-6F70-051A-99E0-225037B516E4}"/>
              </a:ext>
            </a:extLst>
          </p:cNvPr>
          <p:cNvSpPr txBox="1">
            <a:spLocks/>
          </p:cNvSpPr>
          <p:nvPr userDrawn="1"/>
        </p:nvSpPr>
        <p:spPr>
          <a:xfrm>
            <a:off x="4382936" y="6598508"/>
            <a:ext cx="3426125" cy="122967"/>
          </a:xfrm>
          <a:prstGeom prst="rect">
            <a:avLst/>
          </a:prstGeo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rPr>
              <a:t>©2024 Taurus – Proprietary &amp; Confidential </a:t>
            </a:r>
          </a:p>
        </p:txBody>
      </p:sp>
      <p:pic>
        <p:nvPicPr>
          <p:cNvPr id="3" name="Google Shape;386;g2c6cb784784_0_2">
            <a:extLst>
              <a:ext uri="{FF2B5EF4-FFF2-40B4-BE49-F238E27FC236}">
                <a16:creationId xmlns:a16="http://schemas.microsoft.com/office/drawing/2014/main" id="{5AAE110C-057B-97C9-FC84-CD1B61FE13C6}"/>
              </a:ext>
            </a:extLst>
          </p:cNvPr>
          <p:cNvPicPr preferRelativeResize="0"/>
          <p:nvPr userDrawn="1"/>
        </p:nvPicPr>
        <p:blipFill>
          <a:blip r:embed="rId3">
            <a:alphaModFix/>
          </a:blip>
          <a:stretch>
            <a:fillRect/>
          </a:stretch>
        </p:blipFill>
        <p:spPr>
          <a:xfrm>
            <a:off x="329050" y="6169775"/>
            <a:ext cx="2170150" cy="630850"/>
          </a:xfrm>
          <a:prstGeom prst="rect">
            <a:avLst/>
          </a:prstGeom>
          <a:noFill/>
          <a:ln>
            <a:noFill/>
          </a:ln>
        </p:spPr>
      </p:pic>
    </p:spTree>
    <p:extLst>
      <p:ext uri="{BB962C8B-B14F-4D97-AF65-F5344CB8AC3E}">
        <p14:creationId xmlns:p14="http://schemas.microsoft.com/office/powerpoint/2010/main" val="33072316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000">
        <p159:morph option="byObject"/>
      </p:transition>
    </mc:Choice>
    <mc:Fallback xmlns="">
      <p:transition spd="slow" advClick="0" advTm="2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Respon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E6A129-55B9-0BD5-C6BA-A99AE0F1874A}"/>
              </a:ext>
            </a:extLst>
          </p:cNvPr>
          <p:cNvPicPr>
            <a:picLocks noChangeAspect="1"/>
          </p:cNvPicPr>
          <p:nvPr userDrawn="1"/>
        </p:nvPicPr>
        <p:blipFill>
          <a:blip r:embed="rId2">
            <a:extLst>
              <a:ext uri="{28A0092B-C50C-407E-A947-70E740481C1C}">
                <a14:useLocalDpi xmlns:a14="http://schemas.microsoft.com/office/drawing/2010/main" val="0"/>
              </a:ext>
            </a:extLst>
          </a:blip>
          <a:srcRect l="24" r="24"/>
          <a:stretch/>
        </p:blipFill>
        <p:spPr>
          <a:xfrm>
            <a:off x="1" y="0"/>
            <a:ext cx="12192000" cy="6858000"/>
          </a:xfrm>
          <a:prstGeom prst="rect">
            <a:avLst/>
          </a:prstGeom>
        </p:spPr>
      </p:pic>
      <p:sp>
        <p:nvSpPr>
          <p:cNvPr id="5" name="Content Placeholder 2">
            <a:extLst>
              <a:ext uri="{FF2B5EF4-FFF2-40B4-BE49-F238E27FC236}">
                <a16:creationId xmlns:a16="http://schemas.microsoft.com/office/drawing/2014/main" id="{D15F3FB0-F164-7383-D278-7D3EC6632637}"/>
              </a:ext>
            </a:extLst>
          </p:cNvPr>
          <p:cNvSpPr>
            <a:spLocks noGrp="1"/>
          </p:cNvSpPr>
          <p:nvPr>
            <p:ph idx="1"/>
          </p:nvPr>
        </p:nvSpPr>
        <p:spPr>
          <a:xfrm>
            <a:off x="5183188" y="987425"/>
            <a:ext cx="6172200" cy="4873625"/>
          </a:xfrm>
          <a:solidFill>
            <a:schemeClr val="bg1">
              <a:alpha val="90000"/>
            </a:schemeClr>
          </a:solidFill>
        </p:spPr>
        <p:txBody>
          <a:bodyPr/>
          <a:lstStyle>
            <a:lvl1pPr>
              <a:defRPr sz="3200">
                <a:solidFill>
                  <a:schemeClr val="tx2"/>
                </a:solidFill>
              </a:defRPr>
            </a:lvl1pPr>
            <a:lvl2pPr>
              <a:defRPr sz="2800">
                <a:solidFill>
                  <a:schemeClr val="tx2"/>
                </a:solidFill>
              </a:defRPr>
            </a:lvl2pPr>
            <a:lvl3pPr>
              <a:defRPr sz="2400">
                <a:solidFill>
                  <a:schemeClr val="tx2"/>
                </a:solidFill>
              </a:defRPr>
            </a:lvl3pPr>
            <a:lvl4pPr>
              <a:defRPr sz="2000">
                <a:solidFill>
                  <a:schemeClr val="tx2"/>
                </a:solidFill>
              </a:defRPr>
            </a:lvl4pPr>
            <a:lvl5pPr>
              <a:defRPr sz="2000">
                <a:solidFill>
                  <a:schemeClr val="tx2"/>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5">
            <a:extLst>
              <a:ext uri="{FF2B5EF4-FFF2-40B4-BE49-F238E27FC236}">
                <a16:creationId xmlns:a16="http://schemas.microsoft.com/office/drawing/2014/main" id="{5EF18CFB-BDAC-6E47-C837-5CCC3A830B1F}"/>
              </a:ext>
            </a:extLst>
          </p:cNvPr>
          <p:cNvSpPr>
            <a:spLocks noGrp="1"/>
          </p:cNvSpPr>
          <p:nvPr>
            <p:ph type="sldNum" sz="quarter" idx="12"/>
          </p:nvPr>
        </p:nvSpPr>
        <p:spPr>
          <a:xfrm>
            <a:off x="8610599" y="6598508"/>
            <a:ext cx="3426125" cy="122967"/>
          </a:xfrm>
          <a:prstGeom prst="rect">
            <a:avLst/>
          </a:prstGeom>
        </p:spPr>
        <p:txBody>
          <a:bodyPr/>
          <a:lstStyle>
            <a:lvl1pPr algn="r">
              <a:defRPr sz="800">
                <a:solidFill>
                  <a:schemeClr val="bg1"/>
                </a:solidFill>
              </a:defRPr>
            </a:lvl1pPr>
          </a:lstStyle>
          <a:p>
            <a:fld id="{BC299515-5A6B-4DF8-BE46-739224BBAF19}" type="slidenum">
              <a:rPr lang="en-US" smtClean="0"/>
              <a:pPr/>
              <a:t>‹#›</a:t>
            </a:fld>
            <a:endParaRPr lang="en-US" dirty="0"/>
          </a:p>
        </p:txBody>
      </p:sp>
      <p:sp>
        <p:nvSpPr>
          <p:cNvPr id="2" name="Title 1">
            <a:extLst>
              <a:ext uri="{FF2B5EF4-FFF2-40B4-BE49-F238E27FC236}">
                <a16:creationId xmlns:a16="http://schemas.microsoft.com/office/drawing/2014/main" id="{E3D14F5C-B68A-7A14-DBAC-E61FA55F0752}"/>
              </a:ext>
            </a:extLst>
          </p:cNvPr>
          <p:cNvSpPr>
            <a:spLocks noGrp="1"/>
          </p:cNvSpPr>
          <p:nvPr>
            <p:ph type="title" hasCustomPrompt="1"/>
          </p:nvPr>
        </p:nvSpPr>
        <p:spPr>
          <a:xfrm>
            <a:off x="839788" y="457200"/>
            <a:ext cx="3932237" cy="1600200"/>
          </a:xfrm>
        </p:spPr>
        <p:txBody>
          <a:bodyPr anchor="b"/>
          <a:lstStyle>
            <a:lvl1pPr>
              <a:defRPr lang="en-US" sz="3200" b="1" i="1" kern="1200" dirty="0" smtClean="0">
                <a:solidFill>
                  <a:schemeClr val="bg2"/>
                </a:solidFill>
                <a:latin typeface="Poppins" panose="00000500000000000000" pitchFamily="2" charset="0"/>
                <a:ea typeface="+mj-ea"/>
                <a:cs typeface="Poppins" panose="00000500000000000000" pitchFamily="2" charset="0"/>
              </a:defRPr>
            </a:lvl1pPr>
          </a:lstStyle>
          <a:p>
            <a:r>
              <a:rPr lang="en-US" dirty="0"/>
              <a:t>CLICK TO ADD TEXT</a:t>
            </a:r>
          </a:p>
        </p:txBody>
      </p:sp>
      <p:sp>
        <p:nvSpPr>
          <p:cNvPr id="3" name="Text Placeholder 3">
            <a:extLst>
              <a:ext uri="{FF2B5EF4-FFF2-40B4-BE49-F238E27FC236}">
                <a16:creationId xmlns:a16="http://schemas.microsoft.com/office/drawing/2014/main" id="{CA59EFA1-3164-9D8C-EDDD-D0DA5F36EB3A}"/>
              </a:ext>
            </a:extLst>
          </p:cNvPr>
          <p:cNvSpPr>
            <a:spLocks noGrp="1"/>
          </p:cNvSpPr>
          <p:nvPr>
            <p:ph type="body" sz="half" idx="2"/>
          </p:nvPr>
        </p:nvSpPr>
        <p:spPr>
          <a:xfrm>
            <a:off x="839788" y="2057400"/>
            <a:ext cx="3932237" cy="3811588"/>
          </a:xfrm>
        </p:spPr>
        <p:txBody>
          <a:bodyPr>
            <a:normAutofit/>
          </a:bodyPr>
          <a:lstStyle>
            <a:lvl1pPr marL="0" indent="0">
              <a:buNone/>
              <a:defRPr lang="en-US" sz="2000" b="1" i="1" kern="1200" smtClean="0">
                <a:solidFill>
                  <a:schemeClr val="bg1"/>
                </a:solidFill>
                <a:latin typeface="Arial" panose="020B0604020202020204" pitchFamily="34" charset="0"/>
                <a:ea typeface="+mn-ea"/>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6" name="Date Placeholder 3">
            <a:extLst>
              <a:ext uri="{FF2B5EF4-FFF2-40B4-BE49-F238E27FC236}">
                <a16:creationId xmlns:a16="http://schemas.microsoft.com/office/drawing/2014/main" id="{90CD975B-FBC9-4BA6-E6AE-00381FAA65DF}"/>
              </a:ext>
            </a:extLst>
          </p:cNvPr>
          <p:cNvSpPr txBox="1">
            <a:spLocks/>
          </p:cNvSpPr>
          <p:nvPr userDrawn="1"/>
        </p:nvSpPr>
        <p:spPr>
          <a:xfrm>
            <a:off x="4382936" y="6598508"/>
            <a:ext cx="3426125" cy="122967"/>
          </a:xfrm>
          <a:prstGeom prst="rect">
            <a:avLst/>
          </a:prstGeo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rPr>
              <a:t>©2024 Taurus – Proprietary &amp; Confidential </a:t>
            </a:r>
          </a:p>
        </p:txBody>
      </p:sp>
      <p:pic>
        <p:nvPicPr>
          <p:cNvPr id="7" name="Google Shape;386;g2c6cb784784_0_2">
            <a:extLst>
              <a:ext uri="{FF2B5EF4-FFF2-40B4-BE49-F238E27FC236}">
                <a16:creationId xmlns:a16="http://schemas.microsoft.com/office/drawing/2014/main" id="{9DDE8F0C-C74B-4094-7F0C-D14C223EED6C}"/>
              </a:ext>
            </a:extLst>
          </p:cNvPr>
          <p:cNvPicPr preferRelativeResize="0"/>
          <p:nvPr userDrawn="1"/>
        </p:nvPicPr>
        <p:blipFill>
          <a:blip r:embed="rId3">
            <a:alphaModFix/>
          </a:blip>
          <a:stretch>
            <a:fillRect/>
          </a:stretch>
        </p:blipFill>
        <p:spPr>
          <a:xfrm>
            <a:off x="329050" y="6169775"/>
            <a:ext cx="2170150" cy="630850"/>
          </a:xfrm>
          <a:prstGeom prst="rect">
            <a:avLst/>
          </a:prstGeom>
          <a:noFill/>
          <a:ln>
            <a:noFill/>
          </a:ln>
        </p:spPr>
      </p:pic>
    </p:spTree>
    <p:extLst>
      <p:ext uri="{BB962C8B-B14F-4D97-AF65-F5344CB8AC3E}">
        <p14:creationId xmlns:p14="http://schemas.microsoft.com/office/powerpoint/2010/main" val="40891388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000">
        <p159:morph option="byObject"/>
      </p:transition>
    </mc:Choice>
    <mc:Fallback xmlns="">
      <p:transition spd="slow" advClick="0" advTm="200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Restor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E6A129-55B9-0BD5-C6BA-A99AE0F1874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flipH="1">
            <a:off x="1" y="1673"/>
            <a:ext cx="12191998" cy="6854652"/>
          </a:xfrm>
          <a:prstGeom prst="rect">
            <a:avLst/>
          </a:prstGeom>
        </p:spPr>
      </p:pic>
      <p:sp>
        <p:nvSpPr>
          <p:cNvPr id="5" name="Content Placeholder 2">
            <a:extLst>
              <a:ext uri="{FF2B5EF4-FFF2-40B4-BE49-F238E27FC236}">
                <a16:creationId xmlns:a16="http://schemas.microsoft.com/office/drawing/2014/main" id="{D15F3FB0-F164-7383-D278-7D3EC6632637}"/>
              </a:ext>
            </a:extLst>
          </p:cNvPr>
          <p:cNvSpPr>
            <a:spLocks noGrp="1"/>
          </p:cNvSpPr>
          <p:nvPr>
            <p:ph idx="1"/>
          </p:nvPr>
        </p:nvSpPr>
        <p:spPr>
          <a:xfrm>
            <a:off x="5183188" y="987425"/>
            <a:ext cx="6172200" cy="4873625"/>
          </a:xfrm>
          <a:solidFill>
            <a:schemeClr val="bg1">
              <a:alpha val="90000"/>
            </a:schemeClr>
          </a:solidFill>
        </p:spPr>
        <p:txBody>
          <a:bodyPr/>
          <a:lstStyle>
            <a:lvl1pPr>
              <a:defRPr sz="3200">
                <a:solidFill>
                  <a:schemeClr val="tx2"/>
                </a:solidFill>
              </a:defRPr>
            </a:lvl1pPr>
            <a:lvl2pPr>
              <a:defRPr sz="2800">
                <a:solidFill>
                  <a:schemeClr val="tx2"/>
                </a:solidFill>
              </a:defRPr>
            </a:lvl2pPr>
            <a:lvl3pPr>
              <a:defRPr sz="2400">
                <a:solidFill>
                  <a:schemeClr val="tx2"/>
                </a:solidFill>
              </a:defRPr>
            </a:lvl3pPr>
            <a:lvl4pPr>
              <a:defRPr sz="2000">
                <a:solidFill>
                  <a:schemeClr val="tx2"/>
                </a:solidFill>
              </a:defRPr>
            </a:lvl4pPr>
            <a:lvl5pPr>
              <a:defRPr sz="2000">
                <a:solidFill>
                  <a:schemeClr val="tx2"/>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5">
            <a:extLst>
              <a:ext uri="{FF2B5EF4-FFF2-40B4-BE49-F238E27FC236}">
                <a16:creationId xmlns:a16="http://schemas.microsoft.com/office/drawing/2014/main" id="{5EF18CFB-BDAC-6E47-C837-5CCC3A830B1F}"/>
              </a:ext>
            </a:extLst>
          </p:cNvPr>
          <p:cNvSpPr>
            <a:spLocks noGrp="1"/>
          </p:cNvSpPr>
          <p:nvPr>
            <p:ph type="sldNum" sz="quarter" idx="12"/>
          </p:nvPr>
        </p:nvSpPr>
        <p:spPr>
          <a:xfrm>
            <a:off x="8610599" y="6598508"/>
            <a:ext cx="3426125" cy="122967"/>
          </a:xfrm>
          <a:prstGeom prst="rect">
            <a:avLst/>
          </a:prstGeom>
        </p:spPr>
        <p:txBody>
          <a:bodyPr/>
          <a:lstStyle>
            <a:lvl1pPr algn="r">
              <a:defRPr sz="800">
                <a:solidFill>
                  <a:schemeClr val="bg1"/>
                </a:solidFill>
              </a:defRPr>
            </a:lvl1pPr>
          </a:lstStyle>
          <a:p>
            <a:fld id="{BC299515-5A6B-4DF8-BE46-739224BBAF19}" type="slidenum">
              <a:rPr lang="en-US" smtClean="0"/>
              <a:pPr/>
              <a:t>‹#›</a:t>
            </a:fld>
            <a:endParaRPr lang="en-US" dirty="0"/>
          </a:p>
        </p:txBody>
      </p:sp>
      <p:sp>
        <p:nvSpPr>
          <p:cNvPr id="2" name="Title 1">
            <a:extLst>
              <a:ext uri="{FF2B5EF4-FFF2-40B4-BE49-F238E27FC236}">
                <a16:creationId xmlns:a16="http://schemas.microsoft.com/office/drawing/2014/main" id="{BC713375-FAF5-5702-E04E-78B10F96BB5F}"/>
              </a:ext>
            </a:extLst>
          </p:cNvPr>
          <p:cNvSpPr>
            <a:spLocks noGrp="1"/>
          </p:cNvSpPr>
          <p:nvPr>
            <p:ph type="title" hasCustomPrompt="1"/>
          </p:nvPr>
        </p:nvSpPr>
        <p:spPr>
          <a:xfrm>
            <a:off x="839788" y="457200"/>
            <a:ext cx="3932237" cy="1600200"/>
          </a:xfrm>
        </p:spPr>
        <p:txBody>
          <a:bodyPr anchor="b"/>
          <a:lstStyle>
            <a:lvl1pPr>
              <a:defRPr lang="en-US" sz="3200" b="1" i="1" kern="1200" dirty="0" smtClean="0">
                <a:solidFill>
                  <a:schemeClr val="bg2"/>
                </a:solidFill>
                <a:latin typeface="Poppins" panose="00000500000000000000" pitchFamily="2" charset="0"/>
                <a:ea typeface="+mj-ea"/>
                <a:cs typeface="Poppins" panose="00000500000000000000" pitchFamily="2" charset="0"/>
              </a:defRPr>
            </a:lvl1pPr>
          </a:lstStyle>
          <a:p>
            <a:r>
              <a:rPr lang="en-US" dirty="0"/>
              <a:t>CLICK TO ADD TEXT</a:t>
            </a:r>
          </a:p>
        </p:txBody>
      </p:sp>
      <p:sp>
        <p:nvSpPr>
          <p:cNvPr id="3" name="Text Placeholder 3">
            <a:extLst>
              <a:ext uri="{FF2B5EF4-FFF2-40B4-BE49-F238E27FC236}">
                <a16:creationId xmlns:a16="http://schemas.microsoft.com/office/drawing/2014/main" id="{66F53EBA-12D9-105E-46C0-E883C581D5C2}"/>
              </a:ext>
            </a:extLst>
          </p:cNvPr>
          <p:cNvSpPr>
            <a:spLocks noGrp="1"/>
          </p:cNvSpPr>
          <p:nvPr>
            <p:ph type="body" sz="half" idx="2"/>
          </p:nvPr>
        </p:nvSpPr>
        <p:spPr>
          <a:xfrm>
            <a:off x="839788" y="2057400"/>
            <a:ext cx="3932237" cy="3811588"/>
          </a:xfrm>
        </p:spPr>
        <p:txBody>
          <a:bodyPr>
            <a:normAutofit/>
          </a:bodyPr>
          <a:lstStyle>
            <a:lvl1pPr marL="0" indent="0">
              <a:buNone/>
              <a:defRPr lang="en-US" sz="2000" b="1" i="1" kern="1200" smtClean="0">
                <a:solidFill>
                  <a:schemeClr val="bg1"/>
                </a:solidFill>
                <a:latin typeface="Arial" panose="020B0604020202020204" pitchFamily="34" charset="0"/>
                <a:ea typeface="+mn-ea"/>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6" name="Date Placeholder 3">
            <a:extLst>
              <a:ext uri="{FF2B5EF4-FFF2-40B4-BE49-F238E27FC236}">
                <a16:creationId xmlns:a16="http://schemas.microsoft.com/office/drawing/2014/main" id="{6A230560-44D5-ECC0-8D33-BF8A9F1AD163}"/>
              </a:ext>
            </a:extLst>
          </p:cNvPr>
          <p:cNvSpPr txBox="1">
            <a:spLocks/>
          </p:cNvSpPr>
          <p:nvPr userDrawn="1"/>
        </p:nvSpPr>
        <p:spPr>
          <a:xfrm>
            <a:off x="4382936" y="6598508"/>
            <a:ext cx="3426125" cy="122967"/>
          </a:xfrm>
          <a:prstGeom prst="rect">
            <a:avLst/>
          </a:prstGeo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rPr>
              <a:t>©2024 Taurus – Proprietary &amp; Confidential </a:t>
            </a:r>
          </a:p>
        </p:txBody>
      </p:sp>
      <p:pic>
        <p:nvPicPr>
          <p:cNvPr id="7" name="Google Shape;386;g2c6cb784784_0_2">
            <a:extLst>
              <a:ext uri="{FF2B5EF4-FFF2-40B4-BE49-F238E27FC236}">
                <a16:creationId xmlns:a16="http://schemas.microsoft.com/office/drawing/2014/main" id="{D7C91544-8266-75A1-BD8A-D1E5233FBCB1}"/>
              </a:ext>
            </a:extLst>
          </p:cNvPr>
          <p:cNvPicPr preferRelativeResize="0"/>
          <p:nvPr userDrawn="1"/>
        </p:nvPicPr>
        <p:blipFill>
          <a:blip r:embed="rId3">
            <a:alphaModFix/>
          </a:blip>
          <a:stretch>
            <a:fillRect/>
          </a:stretch>
        </p:blipFill>
        <p:spPr>
          <a:xfrm>
            <a:off x="329050" y="6169775"/>
            <a:ext cx="2170150" cy="630850"/>
          </a:xfrm>
          <a:prstGeom prst="rect">
            <a:avLst/>
          </a:prstGeom>
          <a:noFill/>
          <a:ln>
            <a:noFill/>
          </a:ln>
        </p:spPr>
      </p:pic>
    </p:spTree>
    <p:extLst>
      <p:ext uri="{BB962C8B-B14F-4D97-AF65-F5344CB8AC3E}">
        <p14:creationId xmlns:p14="http://schemas.microsoft.com/office/powerpoint/2010/main" val="19945261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000">
        <p159:morph option="byObject"/>
      </p:transition>
    </mc:Choice>
    <mc:Fallback xmlns="">
      <p:transition spd="slow" advClick="0" advTm="200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2F1C0-8356-9EB8-8891-2B06423BBD87}"/>
              </a:ext>
            </a:extLst>
          </p:cNvPr>
          <p:cNvSpPr>
            <a:spLocks noGrp="1"/>
          </p:cNvSpPr>
          <p:nvPr>
            <p:ph type="title" hasCustomPrompt="1"/>
          </p:nvPr>
        </p:nvSpPr>
        <p:spPr>
          <a:xfrm>
            <a:off x="839788" y="457200"/>
            <a:ext cx="3932237" cy="1600200"/>
          </a:xfrm>
        </p:spPr>
        <p:txBody>
          <a:bodyPr anchor="b"/>
          <a:lstStyle>
            <a:lvl1pPr>
              <a:defRPr lang="en-US" sz="3200" b="1" i="1" kern="1200" dirty="0" smtClean="0">
                <a:solidFill>
                  <a:schemeClr val="tx2"/>
                </a:solidFill>
                <a:latin typeface="Poppins" panose="00000500000000000000" pitchFamily="2" charset="0"/>
                <a:ea typeface="+mj-ea"/>
                <a:cs typeface="Poppins" panose="00000500000000000000" pitchFamily="2" charset="0"/>
              </a:defRPr>
            </a:lvl1pPr>
          </a:lstStyle>
          <a:p>
            <a:r>
              <a:rPr lang="en-US" dirty="0"/>
              <a:t>CLICK TO ADD TEXT</a:t>
            </a:r>
          </a:p>
        </p:txBody>
      </p:sp>
      <p:sp>
        <p:nvSpPr>
          <p:cNvPr id="3" name="Picture Placeholder 2">
            <a:extLst>
              <a:ext uri="{FF2B5EF4-FFF2-40B4-BE49-F238E27FC236}">
                <a16:creationId xmlns:a16="http://schemas.microsoft.com/office/drawing/2014/main" id="{0892F003-70D7-D521-37B8-B59A2D1013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9C2F60E-BCE1-88AA-8FDC-8A992749731C}"/>
              </a:ext>
            </a:extLst>
          </p:cNvPr>
          <p:cNvSpPr>
            <a:spLocks noGrp="1"/>
          </p:cNvSpPr>
          <p:nvPr>
            <p:ph type="body" sz="half" idx="2"/>
          </p:nvPr>
        </p:nvSpPr>
        <p:spPr>
          <a:xfrm>
            <a:off x="839788" y="2057400"/>
            <a:ext cx="3932237" cy="3811588"/>
          </a:xfrm>
        </p:spPr>
        <p:txBody>
          <a:bodyPr/>
          <a:lstStyle>
            <a:lvl1pPr marL="0" indent="0">
              <a:buNone/>
              <a:defRPr lang="en-US" sz="1600" b="1" i="1" kern="1200" dirty="0">
                <a:gradFill>
                  <a:gsLst>
                    <a:gs pos="50000">
                      <a:schemeClr val="accent3"/>
                    </a:gs>
                    <a:gs pos="0">
                      <a:schemeClr val="accent2"/>
                    </a:gs>
                    <a:gs pos="100000">
                      <a:schemeClr val="accent4"/>
                    </a:gs>
                  </a:gsLst>
                  <a:lin ang="0" scaled="1"/>
                </a:gradFill>
                <a:latin typeface="Arial" panose="020B0604020202020204" pitchFamily="34" charset="0"/>
                <a:ea typeface="+mn-ea"/>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9" name="Slide Number Placeholder 5">
            <a:extLst>
              <a:ext uri="{FF2B5EF4-FFF2-40B4-BE49-F238E27FC236}">
                <a16:creationId xmlns:a16="http://schemas.microsoft.com/office/drawing/2014/main" id="{C24530AA-5187-072F-7926-5EAD4FD973C1}"/>
              </a:ext>
            </a:extLst>
          </p:cNvPr>
          <p:cNvSpPr>
            <a:spLocks noGrp="1"/>
          </p:cNvSpPr>
          <p:nvPr>
            <p:ph type="sldNum" sz="quarter" idx="12"/>
          </p:nvPr>
        </p:nvSpPr>
        <p:spPr>
          <a:xfrm>
            <a:off x="8610599" y="6598508"/>
            <a:ext cx="3426125" cy="122967"/>
          </a:xfrm>
          <a:prstGeom prst="rect">
            <a:avLst/>
          </a:prstGeom>
        </p:spPr>
        <p:txBody>
          <a:bodyPr/>
          <a:lstStyle>
            <a:lvl1pPr algn="r">
              <a:defRPr sz="800"/>
            </a:lvl1pPr>
          </a:lstStyle>
          <a:p>
            <a:fld id="{BC299515-5A6B-4DF8-BE46-739224BBAF19}" type="slidenum">
              <a:rPr lang="en-US" smtClean="0"/>
              <a:pPr/>
              <a:t>‹#›</a:t>
            </a:fld>
            <a:endParaRPr lang="en-US" dirty="0"/>
          </a:p>
        </p:txBody>
      </p:sp>
      <p:pic>
        <p:nvPicPr>
          <p:cNvPr id="11" name="Picture 10" descr="A purple letters on a black background&#10;&#10;Description automatically generated">
            <a:extLst>
              <a:ext uri="{FF2B5EF4-FFF2-40B4-BE49-F238E27FC236}">
                <a16:creationId xmlns:a16="http://schemas.microsoft.com/office/drawing/2014/main" id="{0DE6772E-04A2-0FDE-9C28-D17ACF3277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9050" y="6170646"/>
            <a:ext cx="2167128" cy="629979"/>
          </a:xfrm>
          <a:prstGeom prst="rect">
            <a:avLst/>
          </a:prstGeom>
        </p:spPr>
      </p:pic>
      <p:sp>
        <p:nvSpPr>
          <p:cNvPr id="12" name="Date Placeholder 3">
            <a:extLst>
              <a:ext uri="{FF2B5EF4-FFF2-40B4-BE49-F238E27FC236}">
                <a16:creationId xmlns:a16="http://schemas.microsoft.com/office/drawing/2014/main" id="{F42B8243-012E-5165-D111-0025CD9ECB6B}"/>
              </a:ext>
            </a:extLst>
          </p:cNvPr>
          <p:cNvSpPr txBox="1">
            <a:spLocks/>
          </p:cNvSpPr>
          <p:nvPr userDrawn="1"/>
        </p:nvSpPr>
        <p:spPr>
          <a:xfrm>
            <a:off x="4382936" y="6598508"/>
            <a:ext cx="3426125" cy="122967"/>
          </a:xfrm>
          <a:prstGeom prst="rect">
            <a:avLst/>
          </a:prstGeo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©2024 Taurus – Proprietary &amp; Confidential </a:t>
            </a:r>
          </a:p>
        </p:txBody>
      </p:sp>
    </p:spTree>
    <p:extLst>
      <p:ext uri="{BB962C8B-B14F-4D97-AF65-F5344CB8AC3E}">
        <p14:creationId xmlns:p14="http://schemas.microsoft.com/office/powerpoint/2010/main" val="25419213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2F1C0-8356-9EB8-8891-2B06423BBD87}"/>
              </a:ext>
            </a:extLst>
          </p:cNvPr>
          <p:cNvSpPr>
            <a:spLocks noGrp="1"/>
          </p:cNvSpPr>
          <p:nvPr>
            <p:ph type="title" hasCustomPrompt="1"/>
          </p:nvPr>
        </p:nvSpPr>
        <p:spPr>
          <a:xfrm>
            <a:off x="839788" y="457200"/>
            <a:ext cx="3932237" cy="1600200"/>
          </a:xfrm>
        </p:spPr>
        <p:txBody>
          <a:bodyPr anchor="b"/>
          <a:lstStyle>
            <a:lvl1pPr>
              <a:defRPr lang="en-US" sz="3200" b="1" i="1" kern="1200" dirty="0" smtClean="0">
                <a:solidFill>
                  <a:schemeClr val="tx2"/>
                </a:solidFill>
                <a:latin typeface="Poppins" panose="00000500000000000000" pitchFamily="2" charset="0"/>
                <a:ea typeface="+mj-ea"/>
                <a:cs typeface="Poppins" panose="00000500000000000000" pitchFamily="2" charset="0"/>
              </a:defRPr>
            </a:lvl1pPr>
          </a:lstStyle>
          <a:p>
            <a:r>
              <a:rPr lang="en-US" dirty="0"/>
              <a:t>CLICK TO ADD TEXT</a:t>
            </a:r>
          </a:p>
        </p:txBody>
      </p:sp>
      <p:sp>
        <p:nvSpPr>
          <p:cNvPr id="3" name="Picture Placeholder 2">
            <a:extLst>
              <a:ext uri="{FF2B5EF4-FFF2-40B4-BE49-F238E27FC236}">
                <a16:creationId xmlns:a16="http://schemas.microsoft.com/office/drawing/2014/main" id="{0892F003-70D7-D521-37B8-B59A2D1013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9C2F60E-BCE1-88AA-8FDC-8A992749731C}"/>
              </a:ext>
            </a:extLst>
          </p:cNvPr>
          <p:cNvSpPr>
            <a:spLocks noGrp="1"/>
          </p:cNvSpPr>
          <p:nvPr>
            <p:ph type="body" sz="half" idx="2"/>
          </p:nvPr>
        </p:nvSpPr>
        <p:spPr>
          <a:xfrm>
            <a:off x="839788" y="2057400"/>
            <a:ext cx="3932237" cy="3811588"/>
          </a:xfrm>
        </p:spPr>
        <p:txBody>
          <a:bodyPr/>
          <a:lstStyle>
            <a:lvl1pPr marL="0" indent="0">
              <a:buNone/>
              <a:defRPr lang="en-US" sz="1600" b="1" i="1" kern="1200" dirty="0">
                <a:gradFill>
                  <a:gsLst>
                    <a:gs pos="50000">
                      <a:schemeClr val="accent3"/>
                    </a:gs>
                    <a:gs pos="0">
                      <a:schemeClr val="accent2"/>
                    </a:gs>
                    <a:gs pos="100000">
                      <a:schemeClr val="accent4"/>
                    </a:gs>
                  </a:gsLst>
                  <a:lin ang="0" scaled="1"/>
                </a:gradFill>
                <a:latin typeface="Arial" panose="020B0604020202020204" pitchFamily="34" charset="0"/>
                <a:ea typeface="+mn-ea"/>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2" name="Rectangle 11">
            <a:extLst>
              <a:ext uri="{FF2B5EF4-FFF2-40B4-BE49-F238E27FC236}">
                <a16:creationId xmlns:a16="http://schemas.microsoft.com/office/drawing/2014/main" id="{9C0511B0-22DA-6170-637A-046E9EB84F5A}"/>
              </a:ext>
            </a:extLst>
          </p:cNvPr>
          <p:cNvSpPr/>
          <p:nvPr userDrawn="1"/>
        </p:nvSpPr>
        <p:spPr>
          <a:xfrm>
            <a:off x="0" y="6176963"/>
            <a:ext cx="12192000" cy="681037"/>
          </a:xfrm>
          <a:prstGeom prst="rect">
            <a:avLst/>
          </a:prstGeom>
          <a:gradFill>
            <a:gsLst>
              <a:gs pos="100000">
                <a:schemeClr val="accent4"/>
              </a:gs>
              <a:gs pos="0">
                <a:schemeClr val="accent2"/>
              </a:gs>
              <a:gs pos="50000">
                <a:schemeClr val="accent3"/>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5">
            <a:extLst>
              <a:ext uri="{FF2B5EF4-FFF2-40B4-BE49-F238E27FC236}">
                <a16:creationId xmlns:a16="http://schemas.microsoft.com/office/drawing/2014/main" id="{298FCABE-E421-6B1A-3DD7-D0FEA68D9E4B}"/>
              </a:ext>
            </a:extLst>
          </p:cNvPr>
          <p:cNvSpPr>
            <a:spLocks noGrp="1"/>
          </p:cNvSpPr>
          <p:nvPr>
            <p:ph type="sldNum" sz="quarter" idx="12"/>
          </p:nvPr>
        </p:nvSpPr>
        <p:spPr>
          <a:xfrm>
            <a:off x="8610599" y="6598508"/>
            <a:ext cx="3426125" cy="122967"/>
          </a:xfrm>
          <a:prstGeom prst="rect">
            <a:avLst/>
          </a:prstGeom>
        </p:spPr>
        <p:txBody>
          <a:bodyPr/>
          <a:lstStyle>
            <a:lvl1pPr algn="r">
              <a:defRPr sz="800">
                <a:solidFill>
                  <a:schemeClr val="bg1"/>
                </a:solidFill>
              </a:defRPr>
            </a:lvl1pPr>
          </a:lstStyle>
          <a:p>
            <a:fld id="{BC299515-5A6B-4DF8-BE46-739224BBAF19}" type="slidenum">
              <a:rPr lang="en-US" smtClean="0"/>
              <a:pPr/>
              <a:t>‹#›</a:t>
            </a:fld>
            <a:endParaRPr lang="en-US" dirty="0"/>
          </a:p>
        </p:txBody>
      </p:sp>
      <p:sp>
        <p:nvSpPr>
          <p:cNvPr id="5" name="Date Placeholder 3">
            <a:extLst>
              <a:ext uri="{FF2B5EF4-FFF2-40B4-BE49-F238E27FC236}">
                <a16:creationId xmlns:a16="http://schemas.microsoft.com/office/drawing/2014/main" id="{C6CAE2BF-09C4-3B4D-5838-AEE8F4441606}"/>
              </a:ext>
            </a:extLst>
          </p:cNvPr>
          <p:cNvSpPr txBox="1">
            <a:spLocks/>
          </p:cNvSpPr>
          <p:nvPr userDrawn="1"/>
        </p:nvSpPr>
        <p:spPr>
          <a:xfrm>
            <a:off x="4382936" y="6598508"/>
            <a:ext cx="3426125" cy="122967"/>
          </a:xfrm>
          <a:prstGeom prst="rect">
            <a:avLst/>
          </a:prstGeo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rPr>
              <a:t>©2024 Taurus – Proprietary &amp; Confidential </a:t>
            </a:r>
          </a:p>
        </p:txBody>
      </p:sp>
      <p:pic>
        <p:nvPicPr>
          <p:cNvPr id="6" name="Google Shape;386;g2c6cb784784_0_2">
            <a:extLst>
              <a:ext uri="{FF2B5EF4-FFF2-40B4-BE49-F238E27FC236}">
                <a16:creationId xmlns:a16="http://schemas.microsoft.com/office/drawing/2014/main" id="{6367B4E4-7925-BF81-FE84-30061DE2BD34}"/>
              </a:ext>
            </a:extLst>
          </p:cNvPr>
          <p:cNvPicPr preferRelativeResize="0"/>
          <p:nvPr userDrawn="1"/>
        </p:nvPicPr>
        <p:blipFill>
          <a:blip r:embed="rId2">
            <a:alphaModFix/>
          </a:blip>
          <a:stretch>
            <a:fillRect/>
          </a:stretch>
        </p:blipFill>
        <p:spPr>
          <a:xfrm>
            <a:off x="329050" y="6169775"/>
            <a:ext cx="2170150" cy="630850"/>
          </a:xfrm>
          <a:prstGeom prst="rect">
            <a:avLst/>
          </a:prstGeom>
          <a:noFill/>
          <a:ln>
            <a:noFill/>
          </a:ln>
        </p:spPr>
      </p:pic>
    </p:spTree>
    <p:extLst>
      <p:ext uri="{BB962C8B-B14F-4D97-AF65-F5344CB8AC3E}">
        <p14:creationId xmlns:p14="http://schemas.microsoft.com/office/powerpoint/2010/main" val="14002782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Content with Picture">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2AD458BA-B501-6294-5E91-D171B157044F}"/>
              </a:ext>
            </a:extLst>
          </p:cNvPr>
          <p:cNvSpPr/>
          <p:nvPr userDrawn="1"/>
        </p:nvSpPr>
        <p:spPr>
          <a:xfrm>
            <a:off x="6096000" y="1905024"/>
            <a:ext cx="6096000" cy="4952977"/>
          </a:xfrm>
          <a:custGeom>
            <a:avLst/>
            <a:gdLst>
              <a:gd name="connsiteX0" fmla="*/ 5212655 w 7008115"/>
              <a:gd name="connsiteY0" fmla="*/ 0 h 4952977"/>
              <a:gd name="connsiteX1" fmla="*/ 7007257 w 7008115"/>
              <a:gd name="connsiteY1" fmla="*/ 316712 h 4952977"/>
              <a:gd name="connsiteX2" fmla="*/ 7008115 w 7008115"/>
              <a:gd name="connsiteY2" fmla="*/ 317050 h 4952977"/>
              <a:gd name="connsiteX3" fmla="*/ 7008115 w 7008115"/>
              <a:gd name="connsiteY3" fmla="*/ 4952977 h 4952977"/>
              <a:gd name="connsiteX4" fmla="*/ 0 w 7008115"/>
              <a:gd name="connsiteY4" fmla="*/ 4952977 h 4952977"/>
              <a:gd name="connsiteX5" fmla="*/ 55 w 7008115"/>
              <a:gd name="connsiteY5" fmla="*/ 4950803 h 4952977"/>
              <a:gd name="connsiteX6" fmla="*/ 5212655 w 7008115"/>
              <a:gd name="connsiteY6" fmla="*/ 0 h 4952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08115" h="4952977">
                <a:moveTo>
                  <a:pt x="5212655" y="0"/>
                </a:moveTo>
                <a:cubicBezTo>
                  <a:pt x="5843222" y="0"/>
                  <a:pt x="6447672" y="111820"/>
                  <a:pt x="7007257" y="316712"/>
                </a:cubicBezTo>
                <a:lnTo>
                  <a:pt x="7008115" y="317050"/>
                </a:lnTo>
                <a:lnTo>
                  <a:pt x="7008115" y="4952977"/>
                </a:lnTo>
                <a:lnTo>
                  <a:pt x="0" y="4952977"/>
                </a:lnTo>
                <a:lnTo>
                  <a:pt x="55" y="4950803"/>
                </a:lnTo>
                <a:cubicBezTo>
                  <a:pt x="139846" y="2193033"/>
                  <a:pt x="2420145" y="0"/>
                  <a:pt x="5212655"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ardrop 1">
            <a:extLst>
              <a:ext uri="{FF2B5EF4-FFF2-40B4-BE49-F238E27FC236}">
                <a16:creationId xmlns:a16="http://schemas.microsoft.com/office/drawing/2014/main" id="{78B53968-D039-2F02-B9D4-D4126E8084AF}"/>
              </a:ext>
            </a:extLst>
          </p:cNvPr>
          <p:cNvSpPr/>
          <p:nvPr userDrawn="1"/>
        </p:nvSpPr>
        <p:spPr>
          <a:xfrm>
            <a:off x="7491412" y="0"/>
            <a:ext cx="4700588" cy="4700588"/>
          </a:xfrm>
          <a:prstGeom prst="teardrop">
            <a:avLst/>
          </a:prstGeom>
          <a:gradFill>
            <a:gsLst>
              <a:gs pos="100000">
                <a:schemeClr val="accent3"/>
              </a:gs>
              <a:gs pos="0">
                <a:srgbClr val="7016FF"/>
              </a:gs>
              <a:gs pos="50000">
                <a:srgbClr val="04BCFF"/>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10">
            <a:extLst>
              <a:ext uri="{FF2B5EF4-FFF2-40B4-BE49-F238E27FC236}">
                <a16:creationId xmlns:a16="http://schemas.microsoft.com/office/drawing/2014/main" id="{844D5ED0-584C-183B-5A23-1D17CDACCC0B}"/>
              </a:ext>
            </a:extLst>
          </p:cNvPr>
          <p:cNvSpPr>
            <a:spLocks noGrp="1"/>
          </p:cNvSpPr>
          <p:nvPr>
            <p:ph type="pic" sz="quarter" idx="10"/>
          </p:nvPr>
        </p:nvSpPr>
        <p:spPr>
          <a:xfrm>
            <a:off x="6496049" y="1078706"/>
            <a:ext cx="4700588" cy="4700588"/>
          </a:xfrm>
          <a:custGeom>
            <a:avLst/>
            <a:gdLst>
              <a:gd name="connsiteX0" fmla="*/ 2350294 w 4700588"/>
              <a:gd name="connsiteY0" fmla="*/ 0 h 4700588"/>
              <a:gd name="connsiteX1" fmla="*/ 4700588 w 4700588"/>
              <a:gd name="connsiteY1" fmla="*/ 0 h 4700588"/>
              <a:gd name="connsiteX2" fmla="*/ 4700588 w 4700588"/>
              <a:gd name="connsiteY2" fmla="*/ 2350294 h 4700588"/>
              <a:gd name="connsiteX3" fmla="*/ 2350294 w 4700588"/>
              <a:gd name="connsiteY3" fmla="*/ 4700588 h 4700588"/>
              <a:gd name="connsiteX4" fmla="*/ 0 w 4700588"/>
              <a:gd name="connsiteY4" fmla="*/ 2350294 h 4700588"/>
              <a:gd name="connsiteX5" fmla="*/ 2350294 w 4700588"/>
              <a:gd name="connsiteY5" fmla="*/ 0 h 4700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00588" h="4700588">
                <a:moveTo>
                  <a:pt x="2350294" y="0"/>
                </a:moveTo>
                <a:lnTo>
                  <a:pt x="4700588" y="0"/>
                </a:lnTo>
                <a:lnTo>
                  <a:pt x="4700588" y="2350294"/>
                </a:lnTo>
                <a:cubicBezTo>
                  <a:pt x="4700588" y="3648326"/>
                  <a:pt x="3648326" y="4700588"/>
                  <a:pt x="2350294" y="4700588"/>
                </a:cubicBezTo>
                <a:cubicBezTo>
                  <a:pt x="1052262" y="4700588"/>
                  <a:pt x="0" y="3648326"/>
                  <a:pt x="0" y="2350294"/>
                </a:cubicBezTo>
                <a:cubicBezTo>
                  <a:pt x="0" y="1052262"/>
                  <a:pt x="1052262" y="0"/>
                  <a:pt x="2350294" y="0"/>
                </a:cubicBezTo>
                <a:close/>
              </a:path>
            </a:pathLst>
          </a:custGeom>
          <a:pattFill prst="pct10">
            <a:fgClr>
              <a:schemeClr val="accent1"/>
            </a:fgClr>
            <a:bgClr>
              <a:schemeClr val="bg1"/>
            </a:bgClr>
          </a:pattFill>
          <a:ln w="57150">
            <a:solidFill>
              <a:schemeClr val="bg1"/>
            </a:solidFill>
          </a:ln>
        </p:spPr>
        <p:txBody>
          <a:bodyPr wrap="square">
            <a:noAutofit/>
          </a:bodyPr>
          <a:lstStyle>
            <a:lvl1pPr>
              <a:defRPr sz="1200"/>
            </a:lvl1pPr>
          </a:lstStyle>
          <a:p>
            <a:endParaRPr lang="en-US" dirty="0"/>
          </a:p>
        </p:txBody>
      </p:sp>
      <p:sp>
        <p:nvSpPr>
          <p:cNvPr id="7" name="Content Placeholder 2">
            <a:extLst>
              <a:ext uri="{FF2B5EF4-FFF2-40B4-BE49-F238E27FC236}">
                <a16:creationId xmlns:a16="http://schemas.microsoft.com/office/drawing/2014/main" id="{39107B08-BFEC-AA5F-B267-A458BF28FEFF}"/>
              </a:ext>
            </a:extLst>
          </p:cNvPr>
          <p:cNvSpPr>
            <a:spLocks noGrp="1"/>
          </p:cNvSpPr>
          <p:nvPr>
            <p:ph sz="half" idx="1"/>
          </p:nvPr>
        </p:nvSpPr>
        <p:spPr>
          <a:xfrm>
            <a:off x="838200" y="1147313"/>
            <a:ext cx="5181600" cy="50296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a:extLst>
              <a:ext uri="{FF2B5EF4-FFF2-40B4-BE49-F238E27FC236}">
                <a16:creationId xmlns:a16="http://schemas.microsoft.com/office/drawing/2014/main" id="{301391D7-1326-CF45-0267-608DC501093A}"/>
              </a:ext>
            </a:extLst>
          </p:cNvPr>
          <p:cNvSpPr>
            <a:spLocks noGrp="1"/>
          </p:cNvSpPr>
          <p:nvPr>
            <p:ph type="title" hasCustomPrompt="1"/>
          </p:nvPr>
        </p:nvSpPr>
        <p:spPr>
          <a:xfrm>
            <a:off x="839788" y="365125"/>
            <a:ext cx="5180012" cy="540649"/>
          </a:xfrm>
        </p:spPr>
        <p:txBody>
          <a:bodyPr/>
          <a:lstStyle>
            <a:lvl1pPr algn="l">
              <a:defRPr lang="en-US" sz="3200" b="1" i="1" kern="1200" smtClean="0">
                <a:solidFill>
                  <a:schemeClr val="tx2"/>
                </a:solidFill>
                <a:latin typeface="Poppins" panose="00000500000000000000" pitchFamily="2" charset="0"/>
                <a:ea typeface="+mj-ea"/>
                <a:cs typeface="Poppins" panose="00000500000000000000" pitchFamily="2" charset="0"/>
              </a:defRPr>
            </a:lvl1pPr>
          </a:lstStyle>
          <a:p>
            <a:r>
              <a:rPr lang="en-US" dirty="0"/>
              <a:t>CLICK TO ADD TEXT</a:t>
            </a:r>
          </a:p>
        </p:txBody>
      </p:sp>
      <p:sp>
        <p:nvSpPr>
          <p:cNvPr id="11" name="Slide Number Placeholder 5">
            <a:extLst>
              <a:ext uri="{FF2B5EF4-FFF2-40B4-BE49-F238E27FC236}">
                <a16:creationId xmlns:a16="http://schemas.microsoft.com/office/drawing/2014/main" id="{7F2D9BA9-8730-B877-58FD-515CA483CB18}"/>
              </a:ext>
            </a:extLst>
          </p:cNvPr>
          <p:cNvSpPr>
            <a:spLocks noGrp="1"/>
          </p:cNvSpPr>
          <p:nvPr>
            <p:ph type="sldNum" sz="quarter" idx="12"/>
          </p:nvPr>
        </p:nvSpPr>
        <p:spPr>
          <a:xfrm>
            <a:off x="8610599" y="6598508"/>
            <a:ext cx="3426125" cy="122967"/>
          </a:xfrm>
          <a:prstGeom prst="rect">
            <a:avLst/>
          </a:prstGeom>
        </p:spPr>
        <p:txBody>
          <a:bodyPr/>
          <a:lstStyle>
            <a:lvl1pPr algn="r">
              <a:defRPr sz="800"/>
            </a:lvl1pPr>
          </a:lstStyle>
          <a:p>
            <a:fld id="{BC299515-5A6B-4DF8-BE46-739224BBAF19}" type="slidenum">
              <a:rPr lang="en-US" smtClean="0"/>
              <a:pPr/>
              <a:t>‹#›</a:t>
            </a:fld>
            <a:endParaRPr lang="en-US" dirty="0"/>
          </a:p>
        </p:txBody>
      </p:sp>
      <p:pic>
        <p:nvPicPr>
          <p:cNvPr id="4" name="Picture 3" descr="A purple letters on a black background&#10;&#10;Description automatically generated">
            <a:extLst>
              <a:ext uri="{FF2B5EF4-FFF2-40B4-BE49-F238E27FC236}">
                <a16:creationId xmlns:a16="http://schemas.microsoft.com/office/drawing/2014/main" id="{15CF5EE2-7180-8DB9-6CAF-8F274377E5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9050" y="6170646"/>
            <a:ext cx="2167128" cy="629979"/>
          </a:xfrm>
          <a:prstGeom prst="rect">
            <a:avLst/>
          </a:prstGeom>
        </p:spPr>
      </p:pic>
      <p:sp>
        <p:nvSpPr>
          <p:cNvPr id="9" name="Date Placeholder 3">
            <a:extLst>
              <a:ext uri="{FF2B5EF4-FFF2-40B4-BE49-F238E27FC236}">
                <a16:creationId xmlns:a16="http://schemas.microsoft.com/office/drawing/2014/main" id="{3F14EC6C-50A1-A05B-A42B-9C66812E7CBA}"/>
              </a:ext>
            </a:extLst>
          </p:cNvPr>
          <p:cNvSpPr txBox="1">
            <a:spLocks/>
          </p:cNvSpPr>
          <p:nvPr userDrawn="1"/>
        </p:nvSpPr>
        <p:spPr>
          <a:xfrm>
            <a:off x="4382936" y="6598508"/>
            <a:ext cx="3426125" cy="122967"/>
          </a:xfrm>
          <a:prstGeom prst="rect">
            <a:avLst/>
          </a:prstGeo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©2024 Taurus – Proprietary &amp; Confidential </a:t>
            </a:r>
          </a:p>
        </p:txBody>
      </p:sp>
    </p:spTree>
    <p:extLst>
      <p:ext uri="{BB962C8B-B14F-4D97-AF65-F5344CB8AC3E}">
        <p14:creationId xmlns:p14="http://schemas.microsoft.com/office/powerpoint/2010/main" val="28720106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1">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95F1E37A-9F82-19D6-B5B5-B2EB02C406BB}"/>
              </a:ext>
            </a:extLst>
          </p:cNvPr>
          <p:cNvSpPr>
            <a:spLocks noGrp="1"/>
          </p:cNvSpPr>
          <p:nvPr>
            <p:ph type="sldNum" sz="quarter" idx="12"/>
          </p:nvPr>
        </p:nvSpPr>
        <p:spPr>
          <a:xfrm>
            <a:off x="8610599" y="6598508"/>
            <a:ext cx="3426125" cy="122967"/>
          </a:xfrm>
          <a:prstGeom prst="rect">
            <a:avLst/>
          </a:prstGeom>
        </p:spPr>
        <p:txBody>
          <a:bodyPr/>
          <a:lstStyle>
            <a:lvl1pPr algn="r">
              <a:defRPr sz="800"/>
            </a:lvl1pPr>
          </a:lstStyle>
          <a:p>
            <a:fld id="{BC299515-5A6B-4DF8-BE46-739224BBAF19}" type="slidenum">
              <a:rPr lang="en-US" smtClean="0"/>
              <a:pPr/>
              <a:t>‹#›</a:t>
            </a:fld>
            <a:endParaRPr lang="en-US" dirty="0"/>
          </a:p>
        </p:txBody>
      </p:sp>
      <p:pic>
        <p:nvPicPr>
          <p:cNvPr id="2" name="Picture 1" descr="A purple letters on a black background&#10;&#10;Description automatically generated">
            <a:extLst>
              <a:ext uri="{FF2B5EF4-FFF2-40B4-BE49-F238E27FC236}">
                <a16:creationId xmlns:a16="http://schemas.microsoft.com/office/drawing/2014/main" id="{010D24F1-1A83-065F-6857-3F1D2151D7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9050" y="6170646"/>
            <a:ext cx="2167128" cy="629979"/>
          </a:xfrm>
          <a:prstGeom prst="rect">
            <a:avLst/>
          </a:prstGeom>
        </p:spPr>
      </p:pic>
      <p:sp>
        <p:nvSpPr>
          <p:cNvPr id="3" name="Date Placeholder 3">
            <a:extLst>
              <a:ext uri="{FF2B5EF4-FFF2-40B4-BE49-F238E27FC236}">
                <a16:creationId xmlns:a16="http://schemas.microsoft.com/office/drawing/2014/main" id="{A6E3533B-3824-4F18-F952-8AB73354622D}"/>
              </a:ext>
            </a:extLst>
          </p:cNvPr>
          <p:cNvSpPr txBox="1">
            <a:spLocks/>
          </p:cNvSpPr>
          <p:nvPr userDrawn="1"/>
        </p:nvSpPr>
        <p:spPr>
          <a:xfrm>
            <a:off x="4382936" y="6598508"/>
            <a:ext cx="3426125" cy="122967"/>
          </a:xfrm>
          <a:prstGeom prst="rect">
            <a:avLst/>
          </a:prstGeo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©2024 Taurus – Proprietary &amp; Confidential </a:t>
            </a:r>
          </a:p>
        </p:txBody>
      </p:sp>
    </p:spTree>
    <p:extLst>
      <p:ext uri="{BB962C8B-B14F-4D97-AF65-F5344CB8AC3E}">
        <p14:creationId xmlns:p14="http://schemas.microsoft.com/office/powerpoint/2010/main" val="10719385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2">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95F1E37A-9F82-19D6-B5B5-B2EB02C406BB}"/>
              </a:ext>
            </a:extLst>
          </p:cNvPr>
          <p:cNvSpPr>
            <a:spLocks noGrp="1"/>
          </p:cNvSpPr>
          <p:nvPr>
            <p:ph type="sldNum" sz="quarter" idx="12"/>
          </p:nvPr>
        </p:nvSpPr>
        <p:spPr>
          <a:xfrm>
            <a:off x="8610599" y="6598508"/>
            <a:ext cx="3426125" cy="122967"/>
          </a:xfrm>
          <a:prstGeom prst="rect">
            <a:avLst/>
          </a:prstGeom>
        </p:spPr>
        <p:txBody>
          <a:bodyPr/>
          <a:lstStyle>
            <a:lvl1pPr algn="r">
              <a:defRPr sz="800"/>
            </a:lvl1pPr>
          </a:lstStyle>
          <a:p>
            <a:fld id="{BC299515-5A6B-4DF8-BE46-739224BBAF19}" type="slidenum">
              <a:rPr lang="en-US" smtClean="0"/>
              <a:pPr/>
              <a:t>‹#›</a:t>
            </a:fld>
            <a:endParaRPr lang="en-US" dirty="0"/>
          </a:p>
        </p:txBody>
      </p:sp>
      <p:pic>
        <p:nvPicPr>
          <p:cNvPr id="3" name="Picture 2" descr="A purple letters on a black background&#10;&#10;Description automatically generated">
            <a:extLst>
              <a:ext uri="{FF2B5EF4-FFF2-40B4-BE49-F238E27FC236}">
                <a16:creationId xmlns:a16="http://schemas.microsoft.com/office/drawing/2014/main" id="{D417B267-685F-058E-E2EE-14CA01C812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9050" y="6170646"/>
            <a:ext cx="2167128" cy="629979"/>
          </a:xfrm>
          <a:prstGeom prst="rect">
            <a:avLst/>
          </a:prstGeom>
        </p:spPr>
      </p:pic>
      <p:pic>
        <p:nvPicPr>
          <p:cNvPr id="4" name="Google Shape;16;p6" descr="A blue and purple logo&#10;&#10;Description automatically generated">
            <a:extLst>
              <a:ext uri="{FF2B5EF4-FFF2-40B4-BE49-F238E27FC236}">
                <a16:creationId xmlns:a16="http://schemas.microsoft.com/office/drawing/2014/main" id="{F22A67EE-CC14-A3E6-C21C-2A61489FAACC}"/>
              </a:ext>
            </a:extLst>
          </p:cNvPr>
          <p:cNvPicPr preferRelativeResize="0"/>
          <p:nvPr userDrawn="1"/>
        </p:nvPicPr>
        <p:blipFill rotWithShape="1">
          <a:blip r:embed="rId3">
            <a:alphaModFix/>
          </a:blip>
          <a:srcRect/>
          <a:stretch/>
        </p:blipFill>
        <p:spPr>
          <a:xfrm>
            <a:off x="9497337" y="4252511"/>
            <a:ext cx="2605489" cy="2605489"/>
          </a:xfrm>
          <a:prstGeom prst="rect">
            <a:avLst/>
          </a:prstGeom>
          <a:noFill/>
          <a:ln>
            <a:noFill/>
          </a:ln>
        </p:spPr>
      </p:pic>
      <p:sp>
        <p:nvSpPr>
          <p:cNvPr id="5" name="Date Placeholder 3">
            <a:extLst>
              <a:ext uri="{FF2B5EF4-FFF2-40B4-BE49-F238E27FC236}">
                <a16:creationId xmlns:a16="http://schemas.microsoft.com/office/drawing/2014/main" id="{B5C67325-AB33-A4F2-E63E-DE9BE880CA5B}"/>
              </a:ext>
            </a:extLst>
          </p:cNvPr>
          <p:cNvSpPr txBox="1">
            <a:spLocks/>
          </p:cNvSpPr>
          <p:nvPr userDrawn="1"/>
        </p:nvSpPr>
        <p:spPr>
          <a:xfrm>
            <a:off x="4382936" y="6598508"/>
            <a:ext cx="3426125" cy="122967"/>
          </a:xfrm>
          <a:prstGeom prst="rect">
            <a:avLst/>
          </a:prstGeo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©2024 Taurus – Proprietary &amp; Confidential </a:t>
            </a:r>
          </a:p>
        </p:txBody>
      </p:sp>
    </p:spTree>
    <p:extLst>
      <p:ext uri="{BB962C8B-B14F-4D97-AF65-F5344CB8AC3E}">
        <p14:creationId xmlns:p14="http://schemas.microsoft.com/office/powerpoint/2010/main" val="32088369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A060D4-2955-52A9-470B-BC02266759B0}"/>
              </a:ext>
            </a:extLst>
          </p:cNvPr>
          <p:cNvSpPr/>
          <p:nvPr userDrawn="1"/>
        </p:nvSpPr>
        <p:spPr>
          <a:xfrm>
            <a:off x="0" y="1"/>
            <a:ext cx="12192000" cy="6858000"/>
          </a:xfrm>
          <a:prstGeom prst="rect">
            <a:avLst/>
          </a:prstGeom>
          <a:gradFill>
            <a:gsLst>
              <a:gs pos="100000">
                <a:schemeClr val="accent4"/>
              </a:gs>
              <a:gs pos="0">
                <a:schemeClr val="accent2"/>
              </a:gs>
              <a:gs pos="50000">
                <a:schemeClr val="accent3"/>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5">
            <a:extLst>
              <a:ext uri="{FF2B5EF4-FFF2-40B4-BE49-F238E27FC236}">
                <a16:creationId xmlns:a16="http://schemas.microsoft.com/office/drawing/2014/main" id="{67464B1C-4751-4FAF-0BA4-2684FA718D22}"/>
              </a:ext>
            </a:extLst>
          </p:cNvPr>
          <p:cNvSpPr>
            <a:spLocks noGrp="1"/>
          </p:cNvSpPr>
          <p:nvPr>
            <p:ph type="sldNum" sz="quarter" idx="12"/>
          </p:nvPr>
        </p:nvSpPr>
        <p:spPr>
          <a:xfrm>
            <a:off x="8610599" y="6598508"/>
            <a:ext cx="3426125" cy="122967"/>
          </a:xfrm>
          <a:prstGeom prst="rect">
            <a:avLst/>
          </a:prstGeom>
        </p:spPr>
        <p:txBody>
          <a:bodyPr/>
          <a:lstStyle>
            <a:lvl1pPr algn="r">
              <a:defRPr sz="800">
                <a:solidFill>
                  <a:schemeClr val="tx1"/>
                </a:solidFill>
              </a:defRPr>
            </a:lvl1pPr>
          </a:lstStyle>
          <a:p>
            <a:fld id="{BC299515-5A6B-4DF8-BE46-739224BBAF19}" type="slidenum">
              <a:rPr lang="en-US" smtClean="0"/>
              <a:pPr/>
              <a:t>‹#›</a:t>
            </a:fld>
            <a:endParaRPr lang="en-US" dirty="0"/>
          </a:p>
        </p:txBody>
      </p:sp>
      <p:sp>
        <p:nvSpPr>
          <p:cNvPr id="6" name="Date Placeholder 3">
            <a:extLst>
              <a:ext uri="{FF2B5EF4-FFF2-40B4-BE49-F238E27FC236}">
                <a16:creationId xmlns:a16="http://schemas.microsoft.com/office/drawing/2014/main" id="{BFE96E16-79F9-FAA1-6285-518258026CEC}"/>
              </a:ext>
            </a:extLst>
          </p:cNvPr>
          <p:cNvSpPr txBox="1">
            <a:spLocks/>
          </p:cNvSpPr>
          <p:nvPr userDrawn="1"/>
        </p:nvSpPr>
        <p:spPr>
          <a:xfrm>
            <a:off x="4382936" y="6598508"/>
            <a:ext cx="3426125" cy="122967"/>
          </a:xfrm>
          <a:prstGeom prst="rect">
            <a:avLst/>
          </a:prstGeo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rPr>
              <a:t>©2024 Taurus – Proprietary &amp; Confidential </a:t>
            </a:r>
          </a:p>
        </p:txBody>
      </p:sp>
      <p:pic>
        <p:nvPicPr>
          <p:cNvPr id="7" name="Google Shape;386;g2c6cb784784_0_2">
            <a:extLst>
              <a:ext uri="{FF2B5EF4-FFF2-40B4-BE49-F238E27FC236}">
                <a16:creationId xmlns:a16="http://schemas.microsoft.com/office/drawing/2014/main" id="{C1A7E6F4-080E-337B-C8D7-0BBB40D6BDF8}"/>
              </a:ext>
            </a:extLst>
          </p:cNvPr>
          <p:cNvPicPr preferRelativeResize="0"/>
          <p:nvPr userDrawn="1"/>
        </p:nvPicPr>
        <p:blipFill>
          <a:blip r:embed="rId2">
            <a:alphaModFix/>
          </a:blip>
          <a:stretch>
            <a:fillRect/>
          </a:stretch>
        </p:blipFill>
        <p:spPr>
          <a:xfrm>
            <a:off x="329050" y="6169775"/>
            <a:ext cx="2170150" cy="630850"/>
          </a:xfrm>
          <a:prstGeom prst="rect">
            <a:avLst/>
          </a:prstGeom>
          <a:noFill/>
          <a:ln>
            <a:noFill/>
          </a:ln>
        </p:spPr>
      </p:pic>
      <p:pic>
        <p:nvPicPr>
          <p:cNvPr id="8" name="Picture 7" descr="A white logo with horns&#10;&#10;Description automatically generated">
            <a:extLst>
              <a:ext uri="{FF2B5EF4-FFF2-40B4-BE49-F238E27FC236}">
                <a16:creationId xmlns:a16="http://schemas.microsoft.com/office/drawing/2014/main" id="{2CD4C0E6-16BF-6413-C484-56C71372A29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97337" y="4252511"/>
            <a:ext cx="2606040" cy="2606040"/>
          </a:xfrm>
          <a:prstGeom prst="rect">
            <a:avLst/>
          </a:prstGeom>
        </p:spPr>
      </p:pic>
    </p:spTree>
    <p:extLst>
      <p:ext uri="{BB962C8B-B14F-4D97-AF65-F5344CB8AC3E}">
        <p14:creationId xmlns:p14="http://schemas.microsoft.com/office/powerpoint/2010/main" val="11319474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A060D4-2955-52A9-470B-BC02266759B0}"/>
              </a:ext>
            </a:extLst>
          </p:cNvPr>
          <p:cNvSpPr/>
          <p:nvPr userDrawn="1"/>
        </p:nvSpPr>
        <p:spPr>
          <a:xfrm>
            <a:off x="0" y="6176963"/>
            <a:ext cx="12192000" cy="681037"/>
          </a:xfrm>
          <a:prstGeom prst="rect">
            <a:avLst/>
          </a:prstGeom>
          <a:gradFill>
            <a:gsLst>
              <a:gs pos="100000">
                <a:schemeClr val="accent4"/>
              </a:gs>
              <a:gs pos="0">
                <a:schemeClr val="accent2"/>
              </a:gs>
              <a:gs pos="50000">
                <a:schemeClr val="accent3"/>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5">
            <a:extLst>
              <a:ext uri="{FF2B5EF4-FFF2-40B4-BE49-F238E27FC236}">
                <a16:creationId xmlns:a16="http://schemas.microsoft.com/office/drawing/2014/main" id="{67464B1C-4751-4FAF-0BA4-2684FA718D22}"/>
              </a:ext>
            </a:extLst>
          </p:cNvPr>
          <p:cNvSpPr>
            <a:spLocks noGrp="1"/>
          </p:cNvSpPr>
          <p:nvPr>
            <p:ph type="sldNum" sz="quarter" idx="12"/>
          </p:nvPr>
        </p:nvSpPr>
        <p:spPr>
          <a:xfrm>
            <a:off x="8610599" y="6598508"/>
            <a:ext cx="3426125" cy="122967"/>
          </a:xfrm>
          <a:prstGeom prst="rect">
            <a:avLst/>
          </a:prstGeom>
        </p:spPr>
        <p:txBody>
          <a:bodyPr/>
          <a:lstStyle>
            <a:lvl1pPr algn="r">
              <a:defRPr sz="800">
                <a:solidFill>
                  <a:schemeClr val="bg1"/>
                </a:solidFill>
              </a:defRPr>
            </a:lvl1pPr>
          </a:lstStyle>
          <a:p>
            <a:fld id="{BC299515-5A6B-4DF8-BE46-739224BBAF19}" type="slidenum">
              <a:rPr lang="en-US" smtClean="0"/>
              <a:pPr/>
              <a:t>‹#›</a:t>
            </a:fld>
            <a:endParaRPr lang="en-US" dirty="0"/>
          </a:p>
        </p:txBody>
      </p:sp>
      <p:sp>
        <p:nvSpPr>
          <p:cNvPr id="6" name="Date Placeholder 3">
            <a:extLst>
              <a:ext uri="{FF2B5EF4-FFF2-40B4-BE49-F238E27FC236}">
                <a16:creationId xmlns:a16="http://schemas.microsoft.com/office/drawing/2014/main" id="{E69EB172-7201-DACC-C850-5FDBA4D2C64B}"/>
              </a:ext>
            </a:extLst>
          </p:cNvPr>
          <p:cNvSpPr txBox="1">
            <a:spLocks/>
          </p:cNvSpPr>
          <p:nvPr userDrawn="1"/>
        </p:nvSpPr>
        <p:spPr>
          <a:xfrm>
            <a:off x="4382936" y="6598508"/>
            <a:ext cx="3426125" cy="122967"/>
          </a:xfrm>
          <a:prstGeom prst="rect">
            <a:avLst/>
          </a:prstGeo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rPr>
              <a:t>©2024 Taurus – Proprietary &amp; Confidential </a:t>
            </a:r>
          </a:p>
        </p:txBody>
      </p:sp>
      <p:pic>
        <p:nvPicPr>
          <p:cNvPr id="7" name="Google Shape;386;g2c6cb784784_0_2">
            <a:extLst>
              <a:ext uri="{FF2B5EF4-FFF2-40B4-BE49-F238E27FC236}">
                <a16:creationId xmlns:a16="http://schemas.microsoft.com/office/drawing/2014/main" id="{AB2847E9-C1A6-2F80-08FD-7D4D6789F47E}"/>
              </a:ext>
            </a:extLst>
          </p:cNvPr>
          <p:cNvPicPr preferRelativeResize="0"/>
          <p:nvPr userDrawn="1"/>
        </p:nvPicPr>
        <p:blipFill>
          <a:blip r:embed="rId2">
            <a:alphaModFix/>
          </a:blip>
          <a:stretch>
            <a:fillRect/>
          </a:stretch>
        </p:blipFill>
        <p:spPr>
          <a:xfrm>
            <a:off x="329050" y="6169775"/>
            <a:ext cx="2170150" cy="630850"/>
          </a:xfrm>
          <a:prstGeom prst="rect">
            <a:avLst/>
          </a:prstGeom>
          <a:noFill/>
          <a:ln>
            <a:noFill/>
          </a:ln>
        </p:spPr>
      </p:pic>
    </p:spTree>
    <p:extLst>
      <p:ext uri="{BB962C8B-B14F-4D97-AF65-F5344CB8AC3E}">
        <p14:creationId xmlns:p14="http://schemas.microsoft.com/office/powerpoint/2010/main" val="12382660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CBABA-56EF-6E8E-5ACB-9F0A3AA84D87}"/>
              </a:ext>
            </a:extLst>
          </p:cNvPr>
          <p:cNvSpPr>
            <a:spLocks noGrp="1"/>
          </p:cNvSpPr>
          <p:nvPr>
            <p:ph type="title" hasCustomPrompt="1"/>
          </p:nvPr>
        </p:nvSpPr>
        <p:spPr>
          <a:xfrm>
            <a:off x="831850" y="1709738"/>
            <a:ext cx="10515600" cy="2852737"/>
          </a:xfrm>
        </p:spPr>
        <p:txBody>
          <a:bodyPr anchor="b">
            <a:normAutofit/>
          </a:bodyPr>
          <a:lstStyle>
            <a:lvl1pPr>
              <a:defRPr lang="en-US" sz="4000" b="1" i="1" kern="1200" dirty="0" smtClean="0">
                <a:solidFill>
                  <a:schemeClr val="tx2"/>
                </a:solidFill>
                <a:latin typeface="Poppins" panose="00000500000000000000" pitchFamily="2" charset="0"/>
                <a:ea typeface="+mj-ea"/>
                <a:cs typeface="Poppins" panose="00000500000000000000" pitchFamily="2" charset="0"/>
              </a:defRPr>
            </a:lvl1pPr>
          </a:lstStyle>
          <a:p>
            <a:r>
              <a:rPr lang="en-US" dirty="0"/>
              <a:t>CLICK TO ADD TEXT</a:t>
            </a:r>
          </a:p>
        </p:txBody>
      </p:sp>
      <p:sp>
        <p:nvSpPr>
          <p:cNvPr id="3" name="Text Placeholder 2">
            <a:extLst>
              <a:ext uri="{FF2B5EF4-FFF2-40B4-BE49-F238E27FC236}">
                <a16:creationId xmlns:a16="http://schemas.microsoft.com/office/drawing/2014/main" id="{EC5999D7-3A2B-B672-ED7F-124EE2CC876A}"/>
              </a:ext>
            </a:extLst>
          </p:cNvPr>
          <p:cNvSpPr>
            <a:spLocks noGrp="1"/>
          </p:cNvSpPr>
          <p:nvPr>
            <p:ph type="body" idx="1" hasCustomPrompt="1"/>
          </p:nvPr>
        </p:nvSpPr>
        <p:spPr>
          <a:xfrm>
            <a:off x="831850" y="4589463"/>
            <a:ext cx="10515600" cy="1500187"/>
          </a:xfrm>
        </p:spPr>
        <p:txBody>
          <a:bodyPr>
            <a:normAutofit/>
          </a:bodyPr>
          <a:lstStyle>
            <a:lvl1pPr marL="0" indent="0">
              <a:buNone/>
              <a:defRPr lang="en-US" sz="2000" b="1" i="1" kern="1200" dirty="0">
                <a:gradFill>
                  <a:gsLst>
                    <a:gs pos="50000">
                      <a:schemeClr val="accent3"/>
                    </a:gs>
                    <a:gs pos="0">
                      <a:schemeClr val="accent2"/>
                    </a:gs>
                    <a:gs pos="100000">
                      <a:schemeClr val="accent4"/>
                    </a:gs>
                  </a:gsLst>
                  <a:lin ang="0" scaled="1"/>
                </a:gradFill>
                <a:latin typeface="Arial" panose="020B0604020202020204" pitchFamily="34" charset="0"/>
                <a:ea typeface="+mn-ea"/>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TEXT</a:t>
            </a:r>
          </a:p>
        </p:txBody>
      </p:sp>
      <p:sp>
        <p:nvSpPr>
          <p:cNvPr id="9" name="Slide Number Placeholder 5">
            <a:extLst>
              <a:ext uri="{FF2B5EF4-FFF2-40B4-BE49-F238E27FC236}">
                <a16:creationId xmlns:a16="http://schemas.microsoft.com/office/drawing/2014/main" id="{174A3A95-615B-5287-929F-EBF957C1FD68}"/>
              </a:ext>
            </a:extLst>
          </p:cNvPr>
          <p:cNvSpPr>
            <a:spLocks noGrp="1"/>
          </p:cNvSpPr>
          <p:nvPr>
            <p:ph type="sldNum" sz="quarter" idx="12"/>
          </p:nvPr>
        </p:nvSpPr>
        <p:spPr>
          <a:xfrm>
            <a:off x="8610599" y="6598508"/>
            <a:ext cx="3426125" cy="122967"/>
          </a:xfrm>
          <a:prstGeom prst="rect">
            <a:avLst/>
          </a:prstGeom>
        </p:spPr>
        <p:txBody>
          <a:bodyPr/>
          <a:lstStyle>
            <a:lvl1pPr algn="r">
              <a:defRPr sz="800"/>
            </a:lvl1pPr>
          </a:lstStyle>
          <a:p>
            <a:fld id="{BC299515-5A6B-4DF8-BE46-739224BBAF19}" type="slidenum">
              <a:rPr lang="en-US" smtClean="0"/>
              <a:pPr/>
              <a:t>‹#›</a:t>
            </a:fld>
            <a:endParaRPr lang="en-US" dirty="0"/>
          </a:p>
        </p:txBody>
      </p:sp>
      <p:sp>
        <p:nvSpPr>
          <p:cNvPr id="4" name="Date Placeholder 3">
            <a:extLst>
              <a:ext uri="{FF2B5EF4-FFF2-40B4-BE49-F238E27FC236}">
                <a16:creationId xmlns:a16="http://schemas.microsoft.com/office/drawing/2014/main" id="{F8DB705A-853A-1FA9-E437-7E343026B842}"/>
              </a:ext>
            </a:extLst>
          </p:cNvPr>
          <p:cNvSpPr txBox="1">
            <a:spLocks/>
          </p:cNvSpPr>
          <p:nvPr userDrawn="1"/>
        </p:nvSpPr>
        <p:spPr>
          <a:xfrm>
            <a:off x="4382936" y="6598508"/>
            <a:ext cx="3426125" cy="122967"/>
          </a:xfrm>
          <a:prstGeom prst="rect">
            <a:avLst/>
          </a:prstGeo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©2024 Taurus – Proprietary &amp; Confidential </a:t>
            </a:r>
          </a:p>
        </p:txBody>
      </p:sp>
      <p:pic>
        <p:nvPicPr>
          <p:cNvPr id="5" name="Picture 4" descr="A purple letters on a black background&#10;&#10;Description automatically generated">
            <a:extLst>
              <a:ext uri="{FF2B5EF4-FFF2-40B4-BE49-F238E27FC236}">
                <a16:creationId xmlns:a16="http://schemas.microsoft.com/office/drawing/2014/main" id="{A26EE0D1-097D-9786-88FF-6C3AE19E4B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9050" y="6170646"/>
            <a:ext cx="2167128" cy="629979"/>
          </a:xfrm>
          <a:prstGeom prst="rect">
            <a:avLst/>
          </a:prstGeom>
        </p:spPr>
      </p:pic>
    </p:spTree>
    <p:extLst>
      <p:ext uri="{BB962C8B-B14F-4D97-AF65-F5344CB8AC3E}">
        <p14:creationId xmlns:p14="http://schemas.microsoft.com/office/powerpoint/2010/main" val="39392661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pyrigh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169482-2067-566B-293B-28567ED99911}"/>
              </a:ext>
            </a:extLst>
          </p:cNvPr>
          <p:cNvSpPr>
            <a:spLocks noGrp="1"/>
          </p:cNvSpPr>
          <p:nvPr>
            <p:ph idx="1" hasCustomPrompt="1"/>
          </p:nvPr>
        </p:nvSpPr>
        <p:spPr>
          <a:xfrm>
            <a:off x="838200" y="640080"/>
            <a:ext cx="10515600" cy="5536883"/>
          </a:xfrm>
        </p:spPr>
        <p:txBody>
          <a:bodyPr/>
          <a:lstStyle>
            <a:lvl1pPr marL="0" indent="0" algn="ctr">
              <a:buNone/>
              <a:defRPr sz="3200" b="1">
                <a:solidFill>
                  <a:schemeClr val="tx2"/>
                </a:solidFill>
              </a:defRPr>
            </a:lvl1pPr>
          </a:lstStyle>
          <a:p>
            <a:pPr lvl="0"/>
            <a:r>
              <a:rPr lang="en-US" dirty="0"/>
              <a:t>TAURUS FLOOD: NATIONAL FLOOD SERVICES LLC, 2023. ALL RIGHTS RESERVED. THIS INFORMATION IS FOR GENERAL PURPOSES ONLY AND IS NOT INTENDED TO PROVIDE LEGAL OR REGULATORY ADVICE. IT IS NOT INTENDED TO BE A SUBSTITUTE FOR ANY NFIP PUBLICATIONS.</a:t>
            </a:r>
          </a:p>
        </p:txBody>
      </p:sp>
      <p:sp>
        <p:nvSpPr>
          <p:cNvPr id="10" name="Slide Number Placeholder 5">
            <a:extLst>
              <a:ext uri="{FF2B5EF4-FFF2-40B4-BE49-F238E27FC236}">
                <a16:creationId xmlns:a16="http://schemas.microsoft.com/office/drawing/2014/main" id="{D6D279B0-7574-C739-AA8F-C483FA831AF8}"/>
              </a:ext>
            </a:extLst>
          </p:cNvPr>
          <p:cNvSpPr>
            <a:spLocks noGrp="1"/>
          </p:cNvSpPr>
          <p:nvPr>
            <p:ph type="sldNum" sz="quarter" idx="12"/>
          </p:nvPr>
        </p:nvSpPr>
        <p:spPr>
          <a:xfrm>
            <a:off x="8610599" y="6598508"/>
            <a:ext cx="3426125" cy="122967"/>
          </a:xfrm>
          <a:prstGeom prst="rect">
            <a:avLst/>
          </a:prstGeom>
        </p:spPr>
        <p:txBody>
          <a:bodyPr/>
          <a:lstStyle>
            <a:lvl1pPr algn="r">
              <a:defRPr sz="800"/>
            </a:lvl1pPr>
          </a:lstStyle>
          <a:p>
            <a:fld id="{BC299515-5A6B-4DF8-BE46-739224BBAF19}" type="slidenum">
              <a:rPr lang="en-US" smtClean="0"/>
              <a:pPr/>
              <a:t>‹#›</a:t>
            </a:fld>
            <a:endParaRPr lang="en-US" dirty="0"/>
          </a:p>
        </p:txBody>
      </p:sp>
      <p:sp>
        <p:nvSpPr>
          <p:cNvPr id="4" name="Content Placeholder 2">
            <a:extLst>
              <a:ext uri="{FF2B5EF4-FFF2-40B4-BE49-F238E27FC236}">
                <a16:creationId xmlns:a16="http://schemas.microsoft.com/office/drawing/2014/main" id="{A2F862DA-6F2B-3D83-2889-431F9D17099B}"/>
              </a:ext>
            </a:extLst>
          </p:cNvPr>
          <p:cNvSpPr>
            <a:spLocks noGrp="1"/>
          </p:cNvSpPr>
          <p:nvPr>
            <p:ph idx="13" hasCustomPrompt="1"/>
          </p:nvPr>
        </p:nvSpPr>
        <p:spPr>
          <a:xfrm>
            <a:off x="838200" y="3624742"/>
            <a:ext cx="10515600" cy="1219200"/>
          </a:xfrm>
        </p:spPr>
        <p:txBody>
          <a:bodyPr/>
          <a:lstStyle>
            <a:lvl1pPr marL="0" indent="0" algn="ctr">
              <a:buNone/>
              <a:defRPr sz="3200">
                <a:solidFill>
                  <a:schemeClr val="accent2"/>
                </a:solidFill>
              </a:defRPr>
            </a:lvl1pPr>
          </a:lstStyle>
          <a:p>
            <a:pPr lvl="0"/>
            <a:r>
              <a:rPr lang="en-US" dirty="0"/>
              <a:t>Note: These materials may become dated as NFIP rules and regulations change.</a:t>
            </a:r>
          </a:p>
        </p:txBody>
      </p:sp>
      <p:pic>
        <p:nvPicPr>
          <p:cNvPr id="5" name="Picture 4" descr="A purple letters on a black background&#10;&#10;Description automatically generated">
            <a:extLst>
              <a:ext uri="{FF2B5EF4-FFF2-40B4-BE49-F238E27FC236}">
                <a16:creationId xmlns:a16="http://schemas.microsoft.com/office/drawing/2014/main" id="{E493561D-A204-5AB7-B998-7CBB19B5406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9050" y="6170646"/>
            <a:ext cx="2167128" cy="629979"/>
          </a:xfrm>
          <a:prstGeom prst="rect">
            <a:avLst/>
          </a:prstGeom>
        </p:spPr>
      </p:pic>
      <p:pic>
        <p:nvPicPr>
          <p:cNvPr id="6" name="Google Shape;16;p6" descr="A blue and purple logo&#10;&#10;Description automatically generated">
            <a:extLst>
              <a:ext uri="{FF2B5EF4-FFF2-40B4-BE49-F238E27FC236}">
                <a16:creationId xmlns:a16="http://schemas.microsoft.com/office/drawing/2014/main" id="{31ED7CB4-CB9E-DA5F-5710-E1E3FBB856FF}"/>
              </a:ext>
            </a:extLst>
          </p:cNvPr>
          <p:cNvPicPr preferRelativeResize="0"/>
          <p:nvPr userDrawn="1"/>
        </p:nvPicPr>
        <p:blipFill rotWithShape="1">
          <a:blip r:embed="rId3">
            <a:alphaModFix/>
          </a:blip>
          <a:srcRect/>
          <a:stretch/>
        </p:blipFill>
        <p:spPr>
          <a:xfrm>
            <a:off x="9497337" y="4252511"/>
            <a:ext cx="2605489" cy="2605489"/>
          </a:xfrm>
          <a:prstGeom prst="rect">
            <a:avLst/>
          </a:prstGeom>
          <a:noFill/>
          <a:ln>
            <a:noFill/>
          </a:ln>
        </p:spPr>
      </p:pic>
      <p:sp>
        <p:nvSpPr>
          <p:cNvPr id="7" name="Date Placeholder 3">
            <a:extLst>
              <a:ext uri="{FF2B5EF4-FFF2-40B4-BE49-F238E27FC236}">
                <a16:creationId xmlns:a16="http://schemas.microsoft.com/office/drawing/2014/main" id="{B60971D2-16F8-FE4E-1580-27AA075E072B}"/>
              </a:ext>
            </a:extLst>
          </p:cNvPr>
          <p:cNvSpPr txBox="1">
            <a:spLocks/>
          </p:cNvSpPr>
          <p:nvPr userDrawn="1"/>
        </p:nvSpPr>
        <p:spPr>
          <a:xfrm>
            <a:off x="4382936" y="6598508"/>
            <a:ext cx="3426125" cy="122967"/>
          </a:xfrm>
          <a:prstGeom prst="rect">
            <a:avLst/>
          </a:prstGeo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©2024 Taurus – Proprietary &amp; Confidential </a:t>
            </a:r>
          </a:p>
        </p:txBody>
      </p:sp>
    </p:spTree>
    <p:extLst>
      <p:ext uri="{BB962C8B-B14F-4D97-AF65-F5344CB8AC3E}">
        <p14:creationId xmlns:p14="http://schemas.microsoft.com/office/powerpoint/2010/main" val="28769851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ank You 1">
    <p:spTree>
      <p:nvGrpSpPr>
        <p:cNvPr id="1" name=""/>
        <p:cNvGrpSpPr/>
        <p:nvPr/>
      </p:nvGrpSpPr>
      <p:grpSpPr>
        <a:xfrm>
          <a:off x="0" y="0"/>
          <a:ext cx="0" cy="0"/>
          <a:chOff x="0" y="0"/>
          <a:chExt cx="0" cy="0"/>
        </a:xfrm>
      </p:grpSpPr>
      <p:pic>
        <p:nvPicPr>
          <p:cNvPr id="9" name="Google Shape;131;p29" descr="A blue lines on a black background&#10;&#10;Description automatically generated">
            <a:extLst>
              <a:ext uri="{FF2B5EF4-FFF2-40B4-BE49-F238E27FC236}">
                <a16:creationId xmlns:a16="http://schemas.microsoft.com/office/drawing/2014/main" id="{741505C6-9260-5133-D386-462DFFC5F817}"/>
              </a:ext>
            </a:extLst>
          </p:cNvPr>
          <p:cNvPicPr preferRelativeResize="0"/>
          <p:nvPr userDrawn="1"/>
        </p:nvPicPr>
        <p:blipFill rotWithShape="1">
          <a:blip r:embed="rId2">
            <a:alphaModFix/>
          </a:blip>
          <a:srcRect/>
          <a:stretch/>
        </p:blipFill>
        <p:spPr>
          <a:xfrm>
            <a:off x="0" y="0"/>
            <a:ext cx="12192000" cy="6858000"/>
          </a:xfrm>
          <a:prstGeom prst="rect">
            <a:avLst/>
          </a:prstGeom>
          <a:noFill/>
          <a:ln>
            <a:noFill/>
          </a:ln>
        </p:spPr>
      </p:pic>
      <p:sp>
        <p:nvSpPr>
          <p:cNvPr id="10" name="Google Shape;132;p29">
            <a:extLst>
              <a:ext uri="{FF2B5EF4-FFF2-40B4-BE49-F238E27FC236}">
                <a16:creationId xmlns:a16="http://schemas.microsoft.com/office/drawing/2014/main" id="{001F02AF-EB43-2C4F-B287-DBF9A67508FB}"/>
              </a:ext>
            </a:extLst>
          </p:cNvPr>
          <p:cNvSpPr/>
          <p:nvPr userDrawn="1"/>
        </p:nvSpPr>
        <p:spPr>
          <a:xfrm>
            <a:off x="0" y="0"/>
            <a:ext cx="12192000" cy="6858000"/>
          </a:xfrm>
          <a:prstGeom prst="rect">
            <a:avLst/>
          </a:prstGeom>
          <a:gradFill>
            <a:gsLst>
              <a:gs pos="0">
                <a:srgbClr val="6E18FF">
                  <a:alpha val="49803"/>
                </a:srgbClr>
              </a:gs>
              <a:gs pos="100000">
                <a:srgbClr val="02BCFD"/>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 name="Rectangle 14">
            <a:extLst>
              <a:ext uri="{FF2B5EF4-FFF2-40B4-BE49-F238E27FC236}">
                <a16:creationId xmlns:a16="http://schemas.microsoft.com/office/drawing/2014/main" id="{4098FA05-DDC0-8043-93E1-E934AABC2635}"/>
              </a:ext>
            </a:extLst>
          </p:cNvPr>
          <p:cNvSpPr/>
          <p:nvPr userDrawn="1"/>
        </p:nvSpPr>
        <p:spPr>
          <a:xfrm>
            <a:off x="73153" y="1698412"/>
            <a:ext cx="12045693" cy="2959526"/>
          </a:xfrm>
          <a:prstGeom prst="rect">
            <a:avLst/>
          </a:prstGeom>
          <a:solidFill>
            <a:schemeClr val="bg1">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a:extLst>
              <a:ext uri="{FF2B5EF4-FFF2-40B4-BE49-F238E27FC236}">
                <a16:creationId xmlns:a16="http://schemas.microsoft.com/office/drawing/2014/main" id="{B7A971D3-B28E-1A34-945C-1276508E7608}"/>
              </a:ext>
            </a:extLst>
          </p:cNvPr>
          <p:cNvSpPr txBox="1">
            <a:spLocks/>
          </p:cNvSpPr>
          <p:nvPr userDrawn="1"/>
        </p:nvSpPr>
        <p:spPr>
          <a:xfrm>
            <a:off x="448057" y="1957453"/>
            <a:ext cx="8572376" cy="116295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lang="en-US" sz="3200" b="1" i="1" kern="1200" smtClean="0">
                <a:solidFill>
                  <a:schemeClr val="tx2"/>
                </a:solidFill>
                <a:latin typeface="Poppins" panose="00000500000000000000" pitchFamily="2" charset="0"/>
                <a:ea typeface="+mj-ea"/>
                <a:cs typeface="Poppins" panose="00000500000000000000" pitchFamily="2" charset="0"/>
              </a:defRPr>
            </a:lvl1pPr>
          </a:lstStyle>
          <a:p>
            <a:pPr algn="l"/>
            <a:r>
              <a:rPr lang="en-US" sz="4400" dirty="0">
                <a:solidFill>
                  <a:schemeClr val="tx2"/>
                </a:solidFill>
              </a:rPr>
              <a:t>THANK YOU</a:t>
            </a:r>
          </a:p>
        </p:txBody>
      </p:sp>
      <p:pic>
        <p:nvPicPr>
          <p:cNvPr id="13" name="Picture 12" descr="A qr code on a white background&#10;&#10;Description automatically generated">
            <a:extLst>
              <a:ext uri="{FF2B5EF4-FFF2-40B4-BE49-F238E27FC236}">
                <a16:creationId xmlns:a16="http://schemas.microsoft.com/office/drawing/2014/main" id="{37324F64-09AC-D575-6F27-76AC0606C78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52919" y="1957452"/>
            <a:ext cx="2441446" cy="2441446"/>
          </a:xfrm>
          <a:prstGeom prst="rect">
            <a:avLst/>
          </a:prstGeom>
        </p:spPr>
      </p:pic>
      <p:sp>
        <p:nvSpPr>
          <p:cNvPr id="16" name="Title 1">
            <a:extLst>
              <a:ext uri="{FF2B5EF4-FFF2-40B4-BE49-F238E27FC236}">
                <a16:creationId xmlns:a16="http://schemas.microsoft.com/office/drawing/2014/main" id="{88B9D998-5032-7AD6-159A-D77508E22E1A}"/>
              </a:ext>
            </a:extLst>
          </p:cNvPr>
          <p:cNvSpPr txBox="1">
            <a:spLocks/>
          </p:cNvSpPr>
          <p:nvPr userDrawn="1"/>
        </p:nvSpPr>
        <p:spPr>
          <a:xfrm>
            <a:off x="448055" y="3390728"/>
            <a:ext cx="9004863" cy="100817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lang="en-US" sz="3200" b="1" i="1" kern="1200" smtClean="0">
                <a:solidFill>
                  <a:schemeClr val="tx2"/>
                </a:solidFill>
                <a:latin typeface="Poppins" panose="00000500000000000000" pitchFamily="2" charset="0"/>
                <a:ea typeface="+mj-ea"/>
                <a:cs typeface="Poppins" panose="00000500000000000000" pitchFamily="2" charset="0"/>
              </a:defRPr>
            </a:lvl1pPr>
          </a:lstStyle>
          <a:p>
            <a:pPr algn="l"/>
            <a:endParaRPr lang="en-US" sz="3600" dirty="0">
              <a:solidFill>
                <a:schemeClr val="tx2"/>
              </a:solidFill>
            </a:endParaRPr>
          </a:p>
        </p:txBody>
      </p:sp>
      <p:sp>
        <p:nvSpPr>
          <p:cNvPr id="17" name="Title 1">
            <a:extLst>
              <a:ext uri="{FF2B5EF4-FFF2-40B4-BE49-F238E27FC236}">
                <a16:creationId xmlns:a16="http://schemas.microsoft.com/office/drawing/2014/main" id="{A37CB84A-C49C-144C-72E5-6712A5B0650C}"/>
              </a:ext>
            </a:extLst>
          </p:cNvPr>
          <p:cNvSpPr>
            <a:spLocks noGrp="1"/>
          </p:cNvSpPr>
          <p:nvPr>
            <p:ph type="title" hasCustomPrompt="1"/>
          </p:nvPr>
        </p:nvSpPr>
        <p:spPr>
          <a:xfrm>
            <a:off x="448054" y="3254203"/>
            <a:ext cx="8572377" cy="1144695"/>
          </a:xfrm>
        </p:spPr>
        <p:txBody>
          <a:bodyPr/>
          <a:lstStyle>
            <a:lvl1pPr algn="l">
              <a:defRPr lang="en-US" sz="3200" b="1" i="1" kern="1200" smtClean="0">
                <a:solidFill>
                  <a:schemeClr val="tx2"/>
                </a:solidFill>
                <a:latin typeface="Poppins" panose="00000500000000000000" pitchFamily="2" charset="0"/>
                <a:ea typeface="+mj-ea"/>
                <a:cs typeface="Poppins" panose="00000500000000000000" pitchFamily="2" charset="0"/>
              </a:defRPr>
            </a:lvl1pPr>
          </a:lstStyle>
          <a:p>
            <a:r>
              <a:rPr lang="en-US" dirty="0"/>
              <a:t>CLICK TO ADD TEXT</a:t>
            </a:r>
          </a:p>
        </p:txBody>
      </p:sp>
      <p:sp>
        <p:nvSpPr>
          <p:cNvPr id="19" name="Slide Number Placeholder 5">
            <a:extLst>
              <a:ext uri="{FF2B5EF4-FFF2-40B4-BE49-F238E27FC236}">
                <a16:creationId xmlns:a16="http://schemas.microsoft.com/office/drawing/2014/main" id="{92514A3B-FA40-E413-C542-C2BF1ECB3E9A}"/>
              </a:ext>
            </a:extLst>
          </p:cNvPr>
          <p:cNvSpPr>
            <a:spLocks noGrp="1"/>
          </p:cNvSpPr>
          <p:nvPr>
            <p:ph type="sldNum" sz="quarter" idx="12"/>
          </p:nvPr>
        </p:nvSpPr>
        <p:spPr>
          <a:xfrm>
            <a:off x="8610599" y="6598508"/>
            <a:ext cx="3426125" cy="122967"/>
          </a:xfrm>
          <a:prstGeom prst="rect">
            <a:avLst/>
          </a:prstGeom>
        </p:spPr>
        <p:txBody>
          <a:bodyPr/>
          <a:lstStyle>
            <a:lvl1pPr algn="r">
              <a:defRPr sz="800"/>
            </a:lvl1pPr>
          </a:lstStyle>
          <a:p>
            <a:fld id="{BC299515-5A6B-4DF8-BE46-739224BBAF19}" type="slidenum">
              <a:rPr lang="en-US" smtClean="0"/>
              <a:pPr/>
              <a:t>‹#›</a:t>
            </a:fld>
            <a:endParaRPr lang="en-US" dirty="0"/>
          </a:p>
        </p:txBody>
      </p:sp>
      <p:sp>
        <p:nvSpPr>
          <p:cNvPr id="2" name="Date Placeholder 3">
            <a:extLst>
              <a:ext uri="{FF2B5EF4-FFF2-40B4-BE49-F238E27FC236}">
                <a16:creationId xmlns:a16="http://schemas.microsoft.com/office/drawing/2014/main" id="{9B789414-32BD-B5DE-A138-8BCB7F943AAC}"/>
              </a:ext>
            </a:extLst>
          </p:cNvPr>
          <p:cNvSpPr txBox="1">
            <a:spLocks/>
          </p:cNvSpPr>
          <p:nvPr userDrawn="1"/>
        </p:nvSpPr>
        <p:spPr>
          <a:xfrm>
            <a:off x="4382936" y="6598508"/>
            <a:ext cx="3426125" cy="122967"/>
          </a:xfrm>
          <a:prstGeom prst="rect">
            <a:avLst/>
          </a:prstGeo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rPr>
              <a:t>©2024 Taurus – Proprietary &amp; Confidential </a:t>
            </a:r>
          </a:p>
        </p:txBody>
      </p:sp>
      <p:pic>
        <p:nvPicPr>
          <p:cNvPr id="3" name="Google Shape;386;g2c6cb784784_0_2">
            <a:extLst>
              <a:ext uri="{FF2B5EF4-FFF2-40B4-BE49-F238E27FC236}">
                <a16:creationId xmlns:a16="http://schemas.microsoft.com/office/drawing/2014/main" id="{3EC88DCA-7E91-E602-C3F2-C5A0D9520B4D}"/>
              </a:ext>
            </a:extLst>
          </p:cNvPr>
          <p:cNvPicPr preferRelativeResize="0"/>
          <p:nvPr userDrawn="1"/>
        </p:nvPicPr>
        <p:blipFill>
          <a:blip r:embed="rId4">
            <a:alphaModFix/>
          </a:blip>
          <a:stretch>
            <a:fillRect/>
          </a:stretch>
        </p:blipFill>
        <p:spPr>
          <a:xfrm>
            <a:off x="329050" y="6169775"/>
            <a:ext cx="2170150" cy="630850"/>
          </a:xfrm>
          <a:prstGeom prst="rect">
            <a:avLst/>
          </a:prstGeom>
          <a:noFill/>
          <a:ln>
            <a:noFill/>
          </a:ln>
        </p:spPr>
      </p:pic>
    </p:spTree>
    <p:extLst>
      <p:ext uri="{BB962C8B-B14F-4D97-AF65-F5344CB8AC3E}">
        <p14:creationId xmlns:p14="http://schemas.microsoft.com/office/powerpoint/2010/main" val="8051935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000">
        <p159:morph option="byObject"/>
      </p:transition>
    </mc:Choice>
    <mc:Fallback xmlns="">
      <p:transition spd="slow" advClick="0" advTm="200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hank You 2">
    <p:spTree>
      <p:nvGrpSpPr>
        <p:cNvPr id="1" name=""/>
        <p:cNvGrpSpPr/>
        <p:nvPr/>
      </p:nvGrpSpPr>
      <p:grpSpPr>
        <a:xfrm>
          <a:off x="0" y="0"/>
          <a:ext cx="0" cy="0"/>
          <a:chOff x="0" y="0"/>
          <a:chExt cx="0" cy="0"/>
        </a:xfrm>
      </p:grpSpPr>
      <p:pic>
        <p:nvPicPr>
          <p:cNvPr id="2" name="Google Shape;123;p28">
            <a:extLst>
              <a:ext uri="{FF2B5EF4-FFF2-40B4-BE49-F238E27FC236}">
                <a16:creationId xmlns:a16="http://schemas.microsoft.com/office/drawing/2014/main" id="{9A0A808A-7AC1-148F-341E-98E5148B4AF9}"/>
              </a:ext>
            </a:extLst>
          </p:cNvPr>
          <p:cNvPicPr preferRelativeResize="0"/>
          <p:nvPr userDrawn="1"/>
        </p:nvPicPr>
        <p:blipFill rotWithShape="1">
          <a:blip r:embed="rId2">
            <a:alphaModFix/>
          </a:blip>
          <a:srcRect/>
          <a:stretch/>
        </p:blipFill>
        <p:spPr>
          <a:xfrm>
            <a:off x="1" y="0"/>
            <a:ext cx="12191998" cy="6857999"/>
          </a:xfrm>
          <a:prstGeom prst="rect">
            <a:avLst/>
          </a:prstGeom>
          <a:noFill/>
          <a:ln>
            <a:noFill/>
          </a:ln>
        </p:spPr>
      </p:pic>
      <p:sp>
        <p:nvSpPr>
          <p:cNvPr id="10" name="Google Shape;132;p29">
            <a:extLst>
              <a:ext uri="{FF2B5EF4-FFF2-40B4-BE49-F238E27FC236}">
                <a16:creationId xmlns:a16="http://schemas.microsoft.com/office/drawing/2014/main" id="{001F02AF-EB43-2C4F-B287-DBF9A67508FB}"/>
              </a:ext>
            </a:extLst>
          </p:cNvPr>
          <p:cNvSpPr/>
          <p:nvPr userDrawn="1"/>
        </p:nvSpPr>
        <p:spPr>
          <a:xfrm>
            <a:off x="-1" y="-1"/>
            <a:ext cx="12192000" cy="6858000"/>
          </a:xfrm>
          <a:prstGeom prst="rect">
            <a:avLst/>
          </a:prstGeom>
          <a:gradFill>
            <a:gsLst>
              <a:gs pos="0">
                <a:srgbClr val="6E18FF">
                  <a:alpha val="49803"/>
                </a:srgbClr>
              </a:gs>
              <a:gs pos="100000">
                <a:srgbClr val="02BCFD"/>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 name="Title 1">
            <a:extLst>
              <a:ext uri="{FF2B5EF4-FFF2-40B4-BE49-F238E27FC236}">
                <a16:creationId xmlns:a16="http://schemas.microsoft.com/office/drawing/2014/main" id="{C6A3C2CA-CBAC-9FCC-1FFE-CE3C648339D1}"/>
              </a:ext>
            </a:extLst>
          </p:cNvPr>
          <p:cNvSpPr txBox="1">
            <a:spLocks/>
          </p:cNvSpPr>
          <p:nvPr userDrawn="1"/>
        </p:nvSpPr>
        <p:spPr>
          <a:xfrm>
            <a:off x="448057" y="1957453"/>
            <a:ext cx="8572376" cy="116295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lang="en-US" sz="3200" b="1" i="1" kern="1200" smtClean="0">
                <a:solidFill>
                  <a:schemeClr val="tx2"/>
                </a:solidFill>
                <a:latin typeface="Poppins" panose="00000500000000000000" pitchFamily="2" charset="0"/>
                <a:ea typeface="+mj-ea"/>
                <a:cs typeface="Poppins" panose="00000500000000000000" pitchFamily="2" charset="0"/>
              </a:defRPr>
            </a:lvl1pPr>
          </a:lstStyle>
          <a:p>
            <a:pPr algn="l"/>
            <a:r>
              <a:rPr lang="en-US" sz="4400" dirty="0">
                <a:solidFill>
                  <a:schemeClr val="bg1"/>
                </a:solidFill>
              </a:rPr>
              <a:t>THANK YOU</a:t>
            </a:r>
          </a:p>
        </p:txBody>
      </p:sp>
      <p:pic>
        <p:nvPicPr>
          <p:cNvPr id="17" name="Picture 16" descr="A qr code on a white background&#10;&#10;Description automatically generated">
            <a:extLst>
              <a:ext uri="{FF2B5EF4-FFF2-40B4-BE49-F238E27FC236}">
                <a16:creationId xmlns:a16="http://schemas.microsoft.com/office/drawing/2014/main" id="{C9E3C0C3-7CBF-95DE-F50A-9A3AEA76082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52919" y="1957452"/>
            <a:ext cx="2441446" cy="2441446"/>
          </a:xfrm>
          <a:prstGeom prst="rect">
            <a:avLst/>
          </a:prstGeom>
        </p:spPr>
      </p:pic>
      <p:sp>
        <p:nvSpPr>
          <p:cNvPr id="18" name="Title 1">
            <a:extLst>
              <a:ext uri="{FF2B5EF4-FFF2-40B4-BE49-F238E27FC236}">
                <a16:creationId xmlns:a16="http://schemas.microsoft.com/office/drawing/2014/main" id="{5701E826-E2B2-AFA4-BC4B-786C32C4F910}"/>
              </a:ext>
            </a:extLst>
          </p:cNvPr>
          <p:cNvSpPr txBox="1">
            <a:spLocks/>
          </p:cNvSpPr>
          <p:nvPr userDrawn="1"/>
        </p:nvSpPr>
        <p:spPr>
          <a:xfrm>
            <a:off x="448055" y="3390728"/>
            <a:ext cx="9004863" cy="100817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lang="en-US" sz="3200" b="1" i="1" kern="1200" smtClean="0">
                <a:solidFill>
                  <a:schemeClr val="tx2"/>
                </a:solidFill>
                <a:latin typeface="Poppins" panose="00000500000000000000" pitchFamily="2" charset="0"/>
                <a:ea typeface="+mj-ea"/>
                <a:cs typeface="Poppins" panose="00000500000000000000" pitchFamily="2" charset="0"/>
              </a:defRPr>
            </a:lvl1pPr>
          </a:lstStyle>
          <a:p>
            <a:pPr algn="l"/>
            <a:endParaRPr lang="en-US" sz="3600" dirty="0">
              <a:solidFill>
                <a:schemeClr val="tx2"/>
              </a:solidFill>
            </a:endParaRPr>
          </a:p>
        </p:txBody>
      </p:sp>
      <p:sp>
        <p:nvSpPr>
          <p:cNvPr id="19" name="Title 1">
            <a:extLst>
              <a:ext uri="{FF2B5EF4-FFF2-40B4-BE49-F238E27FC236}">
                <a16:creationId xmlns:a16="http://schemas.microsoft.com/office/drawing/2014/main" id="{31034609-36EB-D0DE-9854-AFCB617BEE78}"/>
              </a:ext>
            </a:extLst>
          </p:cNvPr>
          <p:cNvSpPr>
            <a:spLocks noGrp="1"/>
          </p:cNvSpPr>
          <p:nvPr>
            <p:ph type="title" hasCustomPrompt="1"/>
          </p:nvPr>
        </p:nvSpPr>
        <p:spPr>
          <a:xfrm>
            <a:off x="448054" y="3254203"/>
            <a:ext cx="8572377" cy="1144695"/>
          </a:xfrm>
        </p:spPr>
        <p:txBody>
          <a:bodyPr/>
          <a:lstStyle>
            <a:lvl1pPr algn="l">
              <a:defRPr lang="en-US" sz="3200" b="1" i="1" kern="1200" smtClean="0">
                <a:solidFill>
                  <a:schemeClr val="bg1"/>
                </a:solidFill>
                <a:latin typeface="Poppins" panose="00000500000000000000" pitchFamily="2" charset="0"/>
                <a:ea typeface="+mj-ea"/>
                <a:cs typeface="Poppins" panose="00000500000000000000" pitchFamily="2" charset="0"/>
              </a:defRPr>
            </a:lvl1pPr>
          </a:lstStyle>
          <a:p>
            <a:r>
              <a:rPr lang="en-US" dirty="0"/>
              <a:t>CLICK TO ADD TEXT</a:t>
            </a:r>
          </a:p>
        </p:txBody>
      </p:sp>
      <p:sp>
        <p:nvSpPr>
          <p:cNvPr id="21" name="Slide Number Placeholder 5">
            <a:extLst>
              <a:ext uri="{FF2B5EF4-FFF2-40B4-BE49-F238E27FC236}">
                <a16:creationId xmlns:a16="http://schemas.microsoft.com/office/drawing/2014/main" id="{BCBB56B3-36FD-1664-99D8-C76C0FBCE8AF}"/>
              </a:ext>
            </a:extLst>
          </p:cNvPr>
          <p:cNvSpPr>
            <a:spLocks noGrp="1"/>
          </p:cNvSpPr>
          <p:nvPr>
            <p:ph type="sldNum" sz="quarter" idx="12"/>
          </p:nvPr>
        </p:nvSpPr>
        <p:spPr>
          <a:xfrm>
            <a:off x="8610599" y="6598508"/>
            <a:ext cx="3426125" cy="122967"/>
          </a:xfrm>
          <a:prstGeom prst="rect">
            <a:avLst/>
          </a:prstGeom>
        </p:spPr>
        <p:txBody>
          <a:bodyPr/>
          <a:lstStyle>
            <a:lvl1pPr algn="r">
              <a:defRPr sz="800"/>
            </a:lvl1pPr>
          </a:lstStyle>
          <a:p>
            <a:fld id="{BC299515-5A6B-4DF8-BE46-739224BBAF19}" type="slidenum">
              <a:rPr lang="en-US" smtClean="0"/>
              <a:pPr/>
              <a:t>‹#›</a:t>
            </a:fld>
            <a:endParaRPr lang="en-US" dirty="0"/>
          </a:p>
        </p:txBody>
      </p:sp>
      <p:pic>
        <p:nvPicPr>
          <p:cNvPr id="3" name="Google Shape;386;g2c6cb784784_0_2">
            <a:extLst>
              <a:ext uri="{FF2B5EF4-FFF2-40B4-BE49-F238E27FC236}">
                <a16:creationId xmlns:a16="http://schemas.microsoft.com/office/drawing/2014/main" id="{A456BC33-D1AC-7566-4D28-12D5DF251810}"/>
              </a:ext>
            </a:extLst>
          </p:cNvPr>
          <p:cNvPicPr preferRelativeResize="0"/>
          <p:nvPr userDrawn="1"/>
        </p:nvPicPr>
        <p:blipFill>
          <a:blip r:embed="rId4">
            <a:alphaModFix/>
          </a:blip>
          <a:stretch>
            <a:fillRect/>
          </a:stretch>
        </p:blipFill>
        <p:spPr>
          <a:xfrm>
            <a:off x="329050" y="6169775"/>
            <a:ext cx="2170150" cy="630850"/>
          </a:xfrm>
          <a:prstGeom prst="rect">
            <a:avLst/>
          </a:prstGeom>
          <a:noFill/>
          <a:ln>
            <a:noFill/>
          </a:ln>
        </p:spPr>
      </p:pic>
    </p:spTree>
    <p:extLst>
      <p:ext uri="{BB962C8B-B14F-4D97-AF65-F5344CB8AC3E}">
        <p14:creationId xmlns:p14="http://schemas.microsoft.com/office/powerpoint/2010/main" val="38102521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000">
        <p159:morph option="byObject"/>
      </p:transition>
    </mc:Choice>
    <mc:Fallback xmlns="">
      <p:transition spd="slow" advClick="0" advTm="200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hank You 3">
    <p:spTree>
      <p:nvGrpSpPr>
        <p:cNvPr id="1" name=""/>
        <p:cNvGrpSpPr/>
        <p:nvPr/>
      </p:nvGrpSpPr>
      <p:grpSpPr>
        <a:xfrm>
          <a:off x="0" y="0"/>
          <a:ext cx="0" cy="0"/>
          <a:chOff x="0" y="0"/>
          <a:chExt cx="0" cy="0"/>
        </a:xfrm>
      </p:grpSpPr>
      <p:pic>
        <p:nvPicPr>
          <p:cNvPr id="4" name="Google Shape;49;p29">
            <a:extLst>
              <a:ext uri="{FF2B5EF4-FFF2-40B4-BE49-F238E27FC236}">
                <a16:creationId xmlns:a16="http://schemas.microsoft.com/office/drawing/2014/main" id="{728CD50B-999C-BEE9-2E9D-FEFC484E81FE}"/>
              </a:ext>
            </a:extLst>
          </p:cNvPr>
          <p:cNvPicPr preferRelativeResize="0"/>
          <p:nvPr userDrawn="1"/>
        </p:nvPicPr>
        <p:blipFill rotWithShape="1">
          <a:blip r:embed="rId2">
            <a:alphaModFix/>
          </a:blip>
          <a:srcRect/>
          <a:stretch/>
        </p:blipFill>
        <p:spPr>
          <a:xfrm>
            <a:off x="762" y="428"/>
            <a:ext cx="12191238" cy="6857572"/>
          </a:xfrm>
          <a:prstGeom prst="rect">
            <a:avLst/>
          </a:prstGeom>
          <a:noFill/>
          <a:ln>
            <a:noFill/>
          </a:ln>
        </p:spPr>
      </p:pic>
      <p:sp>
        <p:nvSpPr>
          <p:cNvPr id="16" name="Title 1">
            <a:extLst>
              <a:ext uri="{FF2B5EF4-FFF2-40B4-BE49-F238E27FC236}">
                <a16:creationId xmlns:a16="http://schemas.microsoft.com/office/drawing/2014/main" id="{C6A3C2CA-CBAC-9FCC-1FFE-CE3C648339D1}"/>
              </a:ext>
            </a:extLst>
          </p:cNvPr>
          <p:cNvSpPr txBox="1">
            <a:spLocks/>
          </p:cNvSpPr>
          <p:nvPr userDrawn="1"/>
        </p:nvSpPr>
        <p:spPr>
          <a:xfrm>
            <a:off x="448057" y="1957453"/>
            <a:ext cx="8572376" cy="116295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lang="en-US" sz="3200" b="1" i="1" kern="1200" smtClean="0">
                <a:solidFill>
                  <a:schemeClr val="tx2"/>
                </a:solidFill>
                <a:latin typeface="Poppins" panose="00000500000000000000" pitchFamily="2" charset="0"/>
                <a:ea typeface="+mj-ea"/>
                <a:cs typeface="Poppins" panose="00000500000000000000" pitchFamily="2" charset="0"/>
              </a:defRPr>
            </a:lvl1pPr>
          </a:lstStyle>
          <a:p>
            <a:pPr algn="l"/>
            <a:r>
              <a:rPr lang="en-US" sz="4400" dirty="0">
                <a:solidFill>
                  <a:schemeClr val="bg1"/>
                </a:solidFill>
              </a:rPr>
              <a:t>THANK YOU</a:t>
            </a:r>
          </a:p>
        </p:txBody>
      </p:sp>
      <p:pic>
        <p:nvPicPr>
          <p:cNvPr id="17" name="Picture 16" descr="A qr code on a white background&#10;&#10;Description automatically generated">
            <a:extLst>
              <a:ext uri="{FF2B5EF4-FFF2-40B4-BE49-F238E27FC236}">
                <a16:creationId xmlns:a16="http://schemas.microsoft.com/office/drawing/2014/main" id="{C9E3C0C3-7CBF-95DE-F50A-9A3AEA76082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52919" y="1957452"/>
            <a:ext cx="2441446" cy="2441446"/>
          </a:xfrm>
          <a:prstGeom prst="rect">
            <a:avLst/>
          </a:prstGeom>
        </p:spPr>
      </p:pic>
      <p:sp>
        <p:nvSpPr>
          <p:cNvPr id="18" name="Title 1">
            <a:extLst>
              <a:ext uri="{FF2B5EF4-FFF2-40B4-BE49-F238E27FC236}">
                <a16:creationId xmlns:a16="http://schemas.microsoft.com/office/drawing/2014/main" id="{5701E826-E2B2-AFA4-BC4B-786C32C4F910}"/>
              </a:ext>
            </a:extLst>
          </p:cNvPr>
          <p:cNvSpPr txBox="1">
            <a:spLocks/>
          </p:cNvSpPr>
          <p:nvPr userDrawn="1"/>
        </p:nvSpPr>
        <p:spPr>
          <a:xfrm>
            <a:off x="448055" y="3390728"/>
            <a:ext cx="9004863" cy="100817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lang="en-US" sz="3200" b="1" i="1" kern="1200" smtClean="0">
                <a:solidFill>
                  <a:schemeClr val="tx2"/>
                </a:solidFill>
                <a:latin typeface="Poppins" panose="00000500000000000000" pitchFamily="2" charset="0"/>
                <a:ea typeface="+mj-ea"/>
                <a:cs typeface="Poppins" panose="00000500000000000000" pitchFamily="2" charset="0"/>
              </a:defRPr>
            </a:lvl1pPr>
          </a:lstStyle>
          <a:p>
            <a:pPr algn="l"/>
            <a:endParaRPr lang="en-US" sz="3600" dirty="0">
              <a:solidFill>
                <a:schemeClr val="tx2"/>
              </a:solidFill>
            </a:endParaRPr>
          </a:p>
        </p:txBody>
      </p:sp>
      <p:sp>
        <p:nvSpPr>
          <p:cNvPr id="19" name="Title 1">
            <a:extLst>
              <a:ext uri="{FF2B5EF4-FFF2-40B4-BE49-F238E27FC236}">
                <a16:creationId xmlns:a16="http://schemas.microsoft.com/office/drawing/2014/main" id="{31034609-36EB-D0DE-9854-AFCB617BEE78}"/>
              </a:ext>
            </a:extLst>
          </p:cNvPr>
          <p:cNvSpPr>
            <a:spLocks noGrp="1"/>
          </p:cNvSpPr>
          <p:nvPr>
            <p:ph type="title" hasCustomPrompt="1"/>
          </p:nvPr>
        </p:nvSpPr>
        <p:spPr>
          <a:xfrm>
            <a:off x="448054" y="3254203"/>
            <a:ext cx="8572377" cy="1144695"/>
          </a:xfrm>
        </p:spPr>
        <p:txBody>
          <a:bodyPr/>
          <a:lstStyle>
            <a:lvl1pPr algn="l">
              <a:defRPr lang="en-US" sz="3200" b="1" i="1" kern="1200" smtClean="0">
                <a:solidFill>
                  <a:schemeClr val="bg1"/>
                </a:solidFill>
                <a:latin typeface="Poppins" panose="00000500000000000000" pitchFamily="2" charset="0"/>
                <a:ea typeface="+mj-ea"/>
                <a:cs typeface="Poppins" panose="00000500000000000000" pitchFamily="2" charset="0"/>
              </a:defRPr>
            </a:lvl1pPr>
          </a:lstStyle>
          <a:p>
            <a:r>
              <a:rPr lang="en-US" dirty="0"/>
              <a:t>CLICK TO ADD TEXT</a:t>
            </a:r>
          </a:p>
        </p:txBody>
      </p:sp>
      <p:sp>
        <p:nvSpPr>
          <p:cNvPr id="21" name="Slide Number Placeholder 5">
            <a:extLst>
              <a:ext uri="{FF2B5EF4-FFF2-40B4-BE49-F238E27FC236}">
                <a16:creationId xmlns:a16="http://schemas.microsoft.com/office/drawing/2014/main" id="{BCBB56B3-36FD-1664-99D8-C76C0FBCE8AF}"/>
              </a:ext>
            </a:extLst>
          </p:cNvPr>
          <p:cNvSpPr>
            <a:spLocks noGrp="1"/>
          </p:cNvSpPr>
          <p:nvPr>
            <p:ph type="sldNum" sz="quarter" idx="12"/>
          </p:nvPr>
        </p:nvSpPr>
        <p:spPr>
          <a:xfrm>
            <a:off x="8610599" y="6598508"/>
            <a:ext cx="3426125" cy="122967"/>
          </a:xfrm>
          <a:prstGeom prst="rect">
            <a:avLst/>
          </a:prstGeom>
        </p:spPr>
        <p:txBody>
          <a:bodyPr/>
          <a:lstStyle>
            <a:lvl1pPr algn="r">
              <a:defRPr sz="800"/>
            </a:lvl1pPr>
          </a:lstStyle>
          <a:p>
            <a:fld id="{BC299515-5A6B-4DF8-BE46-739224BBAF19}" type="slidenum">
              <a:rPr lang="en-US" smtClean="0"/>
              <a:pPr/>
              <a:t>‹#›</a:t>
            </a:fld>
            <a:endParaRPr lang="en-US" dirty="0"/>
          </a:p>
        </p:txBody>
      </p:sp>
      <p:pic>
        <p:nvPicPr>
          <p:cNvPr id="2" name="Google Shape;386;g2c6cb784784_0_2">
            <a:extLst>
              <a:ext uri="{FF2B5EF4-FFF2-40B4-BE49-F238E27FC236}">
                <a16:creationId xmlns:a16="http://schemas.microsoft.com/office/drawing/2014/main" id="{97FE667D-4E36-8B6F-F2AF-96241DD9E3C4}"/>
              </a:ext>
            </a:extLst>
          </p:cNvPr>
          <p:cNvPicPr preferRelativeResize="0"/>
          <p:nvPr userDrawn="1"/>
        </p:nvPicPr>
        <p:blipFill>
          <a:blip r:embed="rId4">
            <a:alphaModFix/>
          </a:blip>
          <a:stretch>
            <a:fillRect/>
          </a:stretch>
        </p:blipFill>
        <p:spPr>
          <a:xfrm>
            <a:off x="329050" y="6169775"/>
            <a:ext cx="2170150" cy="630850"/>
          </a:xfrm>
          <a:prstGeom prst="rect">
            <a:avLst/>
          </a:prstGeom>
          <a:noFill/>
          <a:ln>
            <a:noFill/>
          </a:ln>
        </p:spPr>
      </p:pic>
    </p:spTree>
    <p:extLst>
      <p:ext uri="{BB962C8B-B14F-4D97-AF65-F5344CB8AC3E}">
        <p14:creationId xmlns:p14="http://schemas.microsoft.com/office/powerpoint/2010/main" val="8301775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000">
        <p159:morph option="byObject"/>
      </p:transition>
    </mc:Choice>
    <mc:Fallback xmlns="">
      <p:transition spd="slow" advClick="0" advTm="2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6" name="Picture 5" descr="A blue and white logo&#10;&#10;Description automatically generated">
            <a:extLst>
              <a:ext uri="{FF2B5EF4-FFF2-40B4-BE49-F238E27FC236}">
                <a16:creationId xmlns:a16="http://schemas.microsoft.com/office/drawing/2014/main" id="{A8FD9021-E28A-8363-2635-7CD001BA65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673"/>
            <a:ext cx="12192000" cy="6854653"/>
          </a:xfrm>
          <a:prstGeom prst="rect">
            <a:avLst/>
          </a:prstGeom>
        </p:spPr>
      </p:pic>
      <p:sp>
        <p:nvSpPr>
          <p:cNvPr id="2" name="Title 1">
            <a:extLst>
              <a:ext uri="{FF2B5EF4-FFF2-40B4-BE49-F238E27FC236}">
                <a16:creationId xmlns:a16="http://schemas.microsoft.com/office/drawing/2014/main" id="{AE3CBABA-56EF-6E8E-5ACB-9F0A3AA84D87}"/>
              </a:ext>
            </a:extLst>
          </p:cNvPr>
          <p:cNvSpPr>
            <a:spLocks noGrp="1"/>
          </p:cNvSpPr>
          <p:nvPr>
            <p:ph type="title" hasCustomPrompt="1"/>
          </p:nvPr>
        </p:nvSpPr>
        <p:spPr>
          <a:xfrm>
            <a:off x="831850" y="1709738"/>
            <a:ext cx="10515600" cy="2852737"/>
          </a:xfrm>
        </p:spPr>
        <p:txBody>
          <a:bodyPr anchor="b">
            <a:normAutofit/>
          </a:bodyPr>
          <a:lstStyle>
            <a:lvl1pPr>
              <a:defRPr lang="en-US" sz="4000" b="1" i="1" kern="1200" dirty="0" smtClean="0">
                <a:solidFill>
                  <a:schemeClr val="bg2"/>
                </a:solidFill>
                <a:latin typeface="Poppins" panose="00000500000000000000" pitchFamily="2" charset="0"/>
                <a:ea typeface="+mj-ea"/>
                <a:cs typeface="Poppins" panose="00000500000000000000" pitchFamily="2" charset="0"/>
              </a:defRPr>
            </a:lvl1pPr>
          </a:lstStyle>
          <a:p>
            <a:r>
              <a:rPr lang="en-US" dirty="0"/>
              <a:t>CLICK TO ADD TEXT</a:t>
            </a:r>
          </a:p>
        </p:txBody>
      </p:sp>
      <p:sp>
        <p:nvSpPr>
          <p:cNvPr id="3" name="Text Placeholder 2">
            <a:extLst>
              <a:ext uri="{FF2B5EF4-FFF2-40B4-BE49-F238E27FC236}">
                <a16:creationId xmlns:a16="http://schemas.microsoft.com/office/drawing/2014/main" id="{EC5999D7-3A2B-B672-ED7F-124EE2CC876A}"/>
              </a:ext>
            </a:extLst>
          </p:cNvPr>
          <p:cNvSpPr>
            <a:spLocks noGrp="1"/>
          </p:cNvSpPr>
          <p:nvPr>
            <p:ph type="body" idx="1" hasCustomPrompt="1"/>
          </p:nvPr>
        </p:nvSpPr>
        <p:spPr>
          <a:xfrm>
            <a:off x="831850" y="4589463"/>
            <a:ext cx="10515600" cy="1500187"/>
          </a:xfrm>
        </p:spPr>
        <p:txBody>
          <a:bodyPr>
            <a:normAutofit/>
          </a:bodyPr>
          <a:lstStyle>
            <a:lvl1pPr marL="0" indent="0">
              <a:buNone/>
              <a:defRPr lang="en-US" sz="2000" b="1" i="1" kern="1200" dirty="0">
                <a:gradFill>
                  <a:gsLst>
                    <a:gs pos="50000">
                      <a:schemeClr val="accent3"/>
                    </a:gs>
                    <a:gs pos="0">
                      <a:schemeClr val="accent2"/>
                    </a:gs>
                    <a:gs pos="100000">
                      <a:schemeClr val="accent4"/>
                    </a:gs>
                  </a:gsLst>
                  <a:lin ang="0" scaled="1"/>
                </a:gradFill>
                <a:latin typeface="Arial" panose="020B0604020202020204" pitchFamily="34" charset="0"/>
                <a:ea typeface="+mn-ea"/>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TEXT</a:t>
            </a:r>
          </a:p>
        </p:txBody>
      </p:sp>
      <p:sp>
        <p:nvSpPr>
          <p:cNvPr id="9" name="Slide Number Placeholder 5">
            <a:extLst>
              <a:ext uri="{FF2B5EF4-FFF2-40B4-BE49-F238E27FC236}">
                <a16:creationId xmlns:a16="http://schemas.microsoft.com/office/drawing/2014/main" id="{174A3A95-615B-5287-929F-EBF957C1FD68}"/>
              </a:ext>
            </a:extLst>
          </p:cNvPr>
          <p:cNvSpPr>
            <a:spLocks noGrp="1"/>
          </p:cNvSpPr>
          <p:nvPr>
            <p:ph type="sldNum" sz="quarter" idx="12"/>
          </p:nvPr>
        </p:nvSpPr>
        <p:spPr>
          <a:xfrm>
            <a:off x="8610599" y="6598508"/>
            <a:ext cx="3426125" cy="122967"/>
          </a:xfrm>
          <a:prstGeom prst="rect">
            <a:avLst/>
          </a:prstGeom>
        </p:spPr>
        <p:txBody>
          <a:bodyPr/>
          <a:lstStyle>
            <a:lvl1pPr algn="r">
              <a:defRPr sz="800"/>
            </a:lvl1pPr>
          </a:lstStyle>
          <a:p>
            <a:fld id="{BC299515-5A6B-4DF8-BE46-739224BBAF19}" type="slidenum">
              <a:rPr lang="en-US" smtClean="0"/>
              <a:pPr/>
              <a:t>‹#›</a:t>
            </a:fld>
            <a:endParaRPr lang="en-US" dirty="0"/>
          </a:p>
        </p:txBody>
      </p:sp>
      <p:sp>
        <p:nvSpPr>
          <p:cNvPr id="4" name="Date Placeholder 3">
            <a:extLst>
              <a:ext uri="{FF2B5EF4-FFF2-40B4-BE49-F238E27FC236}">
                <a16:creationId xmlns:a16="http://schemas.microsoft.com/office/drawing/2014/main" id="{F8DB705A-853A-1FA9-E437-7E343026B842}"/>
              </a:ext>
            </a:extLst>
          </p:cNvPr>
          <p:cNvSpPr txBox="1">
            <a:spLocks/>
          </p:cNvSpPr>
          <p:nvPr userDrawn="1"/>
        </p:nvSpPr>
        <p:spPr>
          <a:xfrm>
            <a:off x="4382936" y="6598508"/>
            <a:ext cx="3426125" cy="122967"/>
          </a:xfrm>
          <a:prstGeom prst="rect">
            <a:avLst/>
          </a:prstGeo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©2024 Taurus – Proprietary &amp; Confidential </a:t>
            </a:r>
          </a:p>
        </p:txBody>
      </p:sp>
      <p:pic>
        <p:nvPicPr>
          <p:cNvPr id="5" name="Picture 4" descr="A purple letters on a black background&#10;&#10;Description automatically generated">
            <a:extLst>
              <a:ext uri="{FF2B5EF4-FFF2-40B4-BE49-F238E27FC236}">
                <a16:creationId xmlns:a16="http://schemas.microsoft.com/office/drawing/2014/main" id="{A26EE0D1-097D-9786-88FF-6C3AE19E4B4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9050" y="6170646"/>
            <a:ext cx="2167128" cy="629979"/>
          </a:xfrm>
          <a:prstGeom prst="rect">
            <a:avLst/>
          </a:prstGeom>
        </p:spPr>
      </p:pic>
    </p:spTree>
    <p:extLst>
      <p:ext uri="{BB962C8B-B14F-4D97-AF65-F5344CB8AC3E}">
        <p14:creationId xmlns:p14="http://schemas.microsoft.com/office/powerpoint/2010/main" val="25252408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Page 1" preserve="1" userDrawn="1">
  <p:cSld name="Section Page 1">
    <p:spTree>
      <p:nvGrpSpPr>
        <p:cNvPr id="1" name="Shape 86"/>
        <p:cNvGrpSpPr/>
        <p:nvPr/>
      </p:nvGrpSpPr>
      <p:grpSpPr>
        <a:xfrm>
          <a:off x="0" y="0"/>
          <a:ext cx="0" cy="0"/>
          <a:chOff x="0" y="0"/>
          <a:chExt cx="0" cy="0"/>
        </a:xfrm>
      </p:grpSpPr>
      <p:pic>
        <p:nvPicPr>
          <p:cNvPr id="87" name="Google Shape;87;p34"/>
          <p:cNvPicPr preferRelativeResize="0"/>
          <p:nvPr userDrawn="1"/>
        </p:nvPicPr>
        <p:blipFill rotWithShape="1">
          <a:blip r:embed="rId2">
            <a:alphaModFix/>
          </a:blip>
          <a:srcRect/>
          <a:stretch/>
        </p:blipFill>
        <p:spPr>
          <a:xfrm>
            <a:off x="761" y="428"/>
            <a:ext cx="12191239" cy="6857572"/>
          </a:xfrm>
          <a:prstGeom prst="rect">
            <a:avLst/>
          </a:prstGeom>
          <a:noFill/>
          <a:ln>
            <a:noFill/>
          </a:ln>
        </p:spPr>
      </p:pic>
      <p:sp>
        <p:nvSpPr>
          <p:cNvPr id="10" name="Slide Number Placeholder 5">
            <a:extLst>
              <a:ext uri="{FF2B5EF4-FFF2-40B4-BE49-F238E27FC236}">
                <a16:creationId xmlns:a16="http://schemas.microsoft.com/office/drawing/2014/main" id="{07DA2152-CBCE-8870-D549-7D2F3352E850}"/>
              </a:ext>
            </a:extLst>
          </p:cNvPr>
          <p:cNvSpPr>
            <a:spLocks noGrp="1"/>
          </p:cNvSpPr>
          <p:nvPr>
            <p:ph type="sldNum" sz="quarter" idx="12"/>
          </p:nvPr>
        </p:nvSpPr>
        <p:spPr>
          <a:xfrm>
            <a:off x="8610599" y="6598508"/>
            <a:ext cx="3426125" cy="122967"/>
          </a:xfrm>
          <a:prstGeom prst="rect">
            <a:avLst/>
          </a:prstGeom>
        </p:spPr>
        <p:txBody>
          <a:bodyPr/>
          <a:lstStyle>
            <a:lvl1pPr algn="r">
              <a:defRPr sz="800">
                <a:solidFill>
                  <a:schemeClr val="bg1"/>
                </a:solidFill>
              </a:defRPr>
            </a:lvl1pPr>
          </a:lstStyle>
          <a:p>
            <a:fld id="{BC299515-5A6B-4DF8-BE46-739224BBAF19}" type="slidenum">
              <a:rPr lang="en-US" smtClean="0"/>
              <a:pPr/>
              <a:t>‹#›</a:t>
            </a:fld>
            <a:endParaRPr lang="en-US" dirty="0"/>
          </a:p>
        </p:txBody>
      </p:sp>
      <p:sp>
        <p:nvSpPr>
          <p:cNvPr id="11" name="Title 1">
            <a:extLst>
              <a:ext uri="{FF2B5EF4-FFF2-40B4-BE49-F238E27FC236}">
                <a16:creationId xmlns:a16="http://schemas.microsoft.com/office/drawing/2014/main" id="{FB3D0F06-290A-81DC-9105-FDC045634B31}"/>
              </a:ext>
            </a:extLst>
          </p:cNvPr>
          <p:cNvSpPr>
            <a:spLocks noGrp="1"/>
          </p:cNvSpPr>
          <p:nvPr>
            <p:ph type="title" hasCustomPrompt="1"/>
          </p:nvPr>
        </p:nvSpPr>
        <p:spPr>
          <a:xfrm>
            <a:off x="838199" y="2907850"/>
            <a:ext cx="5673812" cy="540649"/>
          </a:xfrm>
        </p:spPr>
        <p:txBody>
          <a:bodyPr>
            <a:noAutofit/>
          </a:bodyPr>
          <a:lstStyle>
            <a:lvl1pPr algn="l">
              <a:defRPr lang="en-US" sz="4400" b="1" i="1" kern="1200" smtClean="0">
                <a:solidFill>
                  <a:schemeClr val="bg1"/>
                </a:solidFill>
                <a:latin typeface="Poppins" panose="00000500000000000000" pitchFamily="2" charset="0"/>
                <a:ea typeface="+mj-ea"/>
                <a:cs typeface="Poppins" panose="00000500000000000000" pitchFamily="2" charset="0"/>
              </a:defRPr>
            </a:lvl1pPr>
          </a:lstStyle>
          <a:p>
            <a:r>
              <a:rPr lang="en-US" dirty="0"/>
              <a:t>CLICK TO ADD TEXT</a:t>
            </a:r>
          </a:p>
        </p:txBody>
      </p:sp>
      <p:sp>
        <p:nvSpPr>
          <p:cNvPr id="2" name="Date Placeholder 3">
            <a:extLst>
              <a:ext uri="{FF2B5EF4-FFF2-40B4-BE49-F238E27FC236}">
                <a16:creationId xmlns:a16="http://schemas.microsoft.com/office/drawing/2014/main" id="{7E87676D-DC60-972C-A08B-9D0D571391EB}"/>
              </a:ext>
            </a:extLst>
          </p:cNvPr>
          <p:cNvSpPr txBox="1">
            <a:spLocks/>
          </p:cNvSpPr>
          <p:nvPr userDrawn="1"/>
        </p:nvSpPr>
        <p:spPr>
          <a:xfrm>
            <a:off x="4382936" y="6598508"/>
            <a:ext cx="3426125" cy="122967"/>
          </a:xfrm>
          <a:prstGeom prst="rect">
            <a:avLst/>
          </a:prstGeo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rPr>
              <a:t>©2024 Taurus – Proprietary &amp; Confidential </a:t>
            </a:r>
          </a:p>
        </p:txBody>
      </p:sp>
      <p:pic>
        <p:nvPicPr>
          <p:cNvPr id="3" name="Google Shape;386;g2c6cb784784_0_2">
            <a:extLst>
              <a:ext uri="{FF2B5EF4-FFF2-40B4-BE49-F238E27FC236}">
                <a16:creationId xmlns:a16="http://schemas.microsoft.com/office/drawing/2014/main" id="{E12633A3-D639-BB6D-C503-F4B2423ED435}"/>
              </a:ext>
            </a:extLst>
          </p:cNvPr>
          <p:cNvPicPr preferRelativeResize="0"/>
          <p:nvPr userDrawn="1"/>
        </p:nvPicPr>
        <p:blipFill>
          <a:blip r:embed="rId3">
            <a:alphaModFix/>
          </a:blip>
          <a:stretch>
            <a:fillRect/>
          </a:stretch>
        </p:blipFill>
        <p:spPr>
          <a:xfrm>
            <a:off x="329050" y="6169775"/>
            <a:ext cx="2170150" cy="630850"/>
          </a:xfrm>
          <a:prstGeom prst="rect">
            <a:avLst/>
          </a:prstGeom>
          <a:noFill/>
          <a:ln>
            <a:noFill/>
          </a:ln>
        </p:spPr>
      </p:pic>
    </p:spTree>
    <p:extLst>
      <p:ext uri="{BB962C8B-B14F-4D97-AF65-F5344CB8AC3E}">
        <p14:creationId xmlns:p14="http://schemas.microsoft.com/office/powerpoint/2010/main" val="3179735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Page 1" preserve="1" userDrawn="1">
  <p:cSld name="Section Page 2">
    <p:spTree>
      <p:nvGrpSpPr>
        <p:cNvPr id="1" name="Shape 24"/>
        <p:cNvGrpSpPr/>
        <p:nvPr/>
      </p:nvGrpSpPr>
      <p:grpSpPr>
        <a:xfrm>
          <a:off x="0" y="0"/>
          <a:ext cx="0" cy="0"/>
          <a:chOff x="0" y="0"/>
          <a:chExt cx="0" cy="0"/>
        </a:xfrm>
      </p:grpSpPr>
      <p:sp>
        <p:nvSpPr>
          <p:cNvPr id="7" name="Rectangle 6">
            <a:extLst>
              <a:ext uri="{FF2B5EF4-FFF2-40B4-BE49-F238E27FC236}">
                <a16:creationId xmlns:a16="http://schemas.microsoft.com/office/drawing/2014/main" id="{A90D8723-A16C-AB2A-723E-BE53771A5D2B}"/>
              </a:ext>
            </a:extLst>
          </p:cNvPr>
          <p:cNvSpPr/>
          <p:nvPr userDrawn="1"/>
        </p:nvSpPr>
        <p:spPr>
          <a:xfrm>
            <a:off x="73153" y="1698412"/>
            <a:ext cx="12045693" cy="2959526"/>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9E87D5B9-17A4-2F9D-FD52-8A326158D6C2}"/>
              </a:ext>
            </a:extLst>
          </p:cNvPr>
          <p:cNvSpPr>
            <a:spLocks noGrp="1"/>
          </p:cNvSpPr>
          <p:nvPr>
            <p:ph type="sldNum" sz="quarter" idx="12"/>
          </p:nvPr>
        </p:nvSpPr>
        <p:spPr>
          <a:xfrm>
            <a:off x="8610599" y="6598508"/>
            <a:ext cx="3426125" cy="122967"/>
          </a:xfrm>
          <a:prstGeom prst="rect">
            <a:avLst/>
          </a:prstGeom>
        </p:spPr>
        <p:txBody>
          <a:bodyPr/>
          <a:lstStyle>
            <a:lvl1pPr algn="r">
              <a:defRPr sz="800"/>
            </a:lvl1pPr>
          </a:lstStyle>
          <a:p>
            <a:fld id="{BC299515-5A6B-4DF8-BE46-739224BBAF19}" type="slidenum">
              <a:rPr lang="en-US" smtClean="0"/>
              <a:pPr/>
              <a:t>‹#›</a:t>
            </a:fld>
            <a:endParaRPr lang="en-US" dirty="0"/>
          </a:p>
        </p:txBody>
      </p:sp>
      <p:sp>
        <p:nvSpPr>
          <p:cNvPr id="13" name="Title 1">
            <a:extLst>
              <a:ext uri="{FF2B5EF4-FFF2-40B4-BE49-F238E27FC236}">
                <a16:creationId xmlns:a16="http://schemas.microsoft.com/office/drawing/2014/main" id="{4DF75BBC-462F-EE03-FFC7-F40D4CEBA1CA}"/>
              </a:ext>
            </a:extLst>
          </p:cNvPr>
          <p:cNvSpPr>
            <a:spLocks noGrp="1"/>
          </p:cNvSpPr>
          <p:nvPr>
            <p:ph type="title" hasCustomPrompt="1"/>
          </p:nvPr>
        </p:nvSpPr>
        <p:spPr>
          <a:xfrm>
            <a:off x="838199" y="2907850"/>
            <a:ext cx="10515600" cy="540649"/>
          </a:xfrm>
        </p:spPr>
        <p:txBody>
          <a:bodyPr>
            <a:noAutofit/>
          </a:bodyPr>
          <a:lstStyle>
            <a:lvl1pPr algn="ctr">
              <a:defRPr lang="en-US" sz="4400" b="1" i="1" kern="1200" smtClean="0">
                <a:solidFill>
                  <a:schemeClr val="bg1"/>
                </a:solidFill>
                <a:latin typeface="Poppins" panose="00000500000000000000" pitchFamily="2" charset="0"/>
                <a:ea typeface="+mj-ea"/>
                <a:cs typeface="Poppins" panose="00000500000000000000" pitchFamily="2" charset="0"/>
              </a:defRPr>
            </a:lvl1pPr>
          </a:lstStyle>
          <a:p>
            <a:r>
              <a:rPr lang="en-US" dirty="0"/>
              <a:t>CLICK TO ADD TEXT</a:t>
            </a:r>
          </a:p>
        </p:txBody>
      </p:sp>
      <p:pic>
        <p:nvPicPr>
          <p:cNvPr id="2" name="Picture 1" descr="A purple letters on a black background&#10;&#10;Description automatically generated">
            <a:extLst>
              <a:ext uri="{FF2B5EF4-FFF2-40B4-BE49-F238E27FC236}">
                <a16:creationId xmlns:a16="http://schemas.microsoft.com/office/drawing/2014/main" id="{0FCC48E3-7CAB-824B-8E83-0A754342AA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9050" y="6170646"/>
            <a:ext cx="2167128" cy="629979"/>
          </a:xfrm>
          <a:prstGeom prst="rect">
            <a:avLst/>
          </a:prstGeom>
        </p:spPr>
      </p:pic>
      <p:sp>
        <p:nvSpPr>
          <p:cNvPr id="3" name="Date Placeholder 3">
            <a:extLst>
              <a:ext uri="{FF2B5EF4-FFF2-40B4-BE49-F238E27FC236}">
                <a16:creationId xmlns:a16="http://schemas.microsoft.com/office/drawing/2014/main" id="{3AB08860-9064-9C1C-A33F-7257A527B164}"/>
              </a:ext>
            </a:extLst>
          </p:cNvPr>
          <p:cNvSpPr txBox="1">
            <a:spLocks/>
          </p:cNvSpPr>
          <p:nvPr userDrawn="1"/>
        </p:nvSpPr>
        <p:spPr>
          <a:xfrm>
            <a:off x="4382936" y="6598508"/>
            <a:ext cx="3426125" cy="122967"/>
          </a:xfrm>
          <a:prstGeom prst="rect">
            <a:avLst/>
          </a:prstGeo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©2024 Taurus – Proprietary &amp; Confidential </a:t>
            </a:r>
          </a:p>
        </p:txBody>
      </p:sp>
    </p:spTree>
    <p:extLst>
      <p:ext uri="{BB962C8B-B14F-4D97-AF65-F5344CB8AC3E}">
        <p14:creationId xmlns:p14="http://schemas.microsoft.com/office/powerpoint/2010/main" val="40004131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Page 1" preserve="1" userDrawn="1">
  <p:cSld name="1_Content Page 1">
    <p:bg>
      <p:bgRef idx="1001">
        <a:schemeClr val="bg2"/>
      </p:bgRef>
    </p:bg>
    <p:spTree>
      <p:nvGrpSpPr>
        <p:cNvPr id="1" name="Shape 24"/>
        <p:cNvGrpSpPr/>
        <p:nvPr/>
      </p:nvGrpSpPr>
      <p:grpSpPr>
        <a:xfrm>
          <a:off x="0" y="0"/>
          <a:ext cx="0" cy="0"/>
          <a:chOff x="0" y="0"/>
          <a:chExt cx="0" cy="0"/>
        </a:xfrm>
      </p:grpSpPr>
      <p:sp>
        <p:nvSpPr>
          <p:cNvPr id="2" name="Rectangle 1">
            <a:extLst>
              <a:ext uri="{FF2B5EF4-FFF2-40B4-BE49-F238E27FC236}">
                <a16:creationId xmlns:a16="http://schemas.microsoft.com/office/drawing/2014/main" id="{982B1B5A-C76D-9DCA-D306-2957D3BF5401}"/>
              </a:ext>
            </a:extLst>
          </p:cNvPr>
          <p:cNvSpPr/>
          <p:nvPr userDrawn="1"/>
        </p:nvSpPr>
        <p:spPr>
          <a:xfrm>
            <a:off x="73153" y="1698412"/>
            <a:ext cx="12045693" cy="2959526"/>
          </a:xfrm>
          <a:prstGeom prst="rect">
            <a:avLst/>
          </a:prstGeom>
          <a:solidFill>
            <a:schemeClr val="tx2">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5">
            <a:extLst>
              <a:ext uri="{FF2B5EF4-FFF2-40B4-BE49-F238E27FC236}">
                <a16:creationId xmlns:a16="http://schemas.microsoft.com/office/drawing/2014/main" id="{6C48DC11-B4CD-A918-AB1B-E45BE3E4D634}"/>
              </a:ext>
            </a:extLst>
          </p:cNvPr>
          <p:cNvSpPr>
            <a:spLocks noGrp="1"/>
          </p:cNvSpPr>
          <p:nvPr>
            <p:ph type="sldNum" sz="quarter" idx="12"/>
          </p:nvPr>
        </p:nvSpPr>
        <p:spPr>
          <a:xfrm>
            <a:off x="8610599" y="6598508"/>
            <a:ext cx="3426125" cy="122967"/>
          </a:xfrm>
          <a:prstGeom prst="rect">
            <a:avLst/>
          </a:prstGeom>
        </p:spPr>
        <p:txBody>
          <a:bodyPr/>
          <a:lstStyle>
            <a:lvl1pPr algn="r">
              <a:defRPr sz="800">
                <a:solidFill>
                  <a:schemeClr val="bg1"/>
                </a:solidFill>
              </a:defRPr>
            </a:lvl1pPr>
          </a:lstStyle>
          <a:p>
            <a:fld id="{BC299515-5A6B-4DF8-BE46-739224BBAF19}" type="slidenum">
              <a:rPr lang="en-US" smtClean="0"/>
              <a:pPr/>
              <a:t>‹#›</a:t>
            </a:fld>
            <a:endParaRPr lang="en-US" dirty="0"/>
          </a:p>
        </p:txBody>
      </p:sp>
      <p:sp>
        <p:nvSpPr>
          <p:cNvPr id="12" name="Title 1">
            <a:extLst>
              <a:ext uri="{FF2B5EF4-FFF2-40B4-BE49-F238E27FC236}">
                <a16:creationId xmlns:a16="http://schemas.microsoft.com/office/drawing/2014/main" id="{55D94854-0823-365C-6F0E-CC8485064F04}"/>
              </a:ext>
            </a:extLst>
          </p:cNvPr>
          <p:cNvSpPr>
            <a:spLocks noGrp="1"/>
          </p:cNvSpPr>
          <p:nvPr>
            <p:ph type="title" hasCustomPrompt="1"/>
          </p:nvPr>
        </p:nvSpPr>
        <p:spPr>
          <a:xfrm>
            <a:off x="838199" y="2907850"/>
            <a:ext cx="10515600" cy="540649"/>
          </a:xfrm>
        </p:spPr>
        <p:txBody>
          <a:bodyPr>
            <a:noAutofit/>
          </a:bodyPr>
          <a:lstStyle>
            <a:lvl1pPr algn="ctr">
              <a:defRPr lang="en-US" sz="4400" b="1" i="1" kern="1200" smtClean="0">
                <a:solidFill>
                  <a:schemeClr val="bg2"/>
                </a:solidFill>
                <a:latin typeface="Poppins" panose="00000500000000000000" pitchFamily="2" charset="0"/>
                <a:ea typeface="+mj-ea"/>
                <a:cs typeface="Poppins" panose="00000500000000000000" pitchFamily="2" charset="0"/>
              </a:defRPr>
            </a:lvl1pPr>
          </a:lstStyle>
          <a:p>
            <a:r>
              <a:rPr lang="en-US" dirty="0"/>
              <a:t>CLICK TO ADD TEXT</a:t>
            </a:r>
          </a:p>
        </p:txBody>
      </p:sp>
      <p:sp>
        <p:nvSpPr>
          <p:cNvPr id="4" name="Date Placeholder 3">
            <a:extLst>
              <a:ext uri="{FF2B5EF4-FFF2-40B4-BE49-F238E27FC236}">
                <a16:creationId xmlns:a16="http://schemas.microsoft.com/office/drawing/2014/main" id="{B9F7CD1A-0926-DE50-F5D8-9A544481BE33}"/>
              </a:ext>
            </a:extLst>
          </p:cNvPr>
          <p:cNvSpPr txBox="1">
            <a:spLocks/>
          </p:cNvSpPr>
          <p:nvPr userDrawn="1"/>
        </p:nvSpPr>
        <p:spPr>
          <a:xfrm>
            <a:off x="4382936" y="6598508"/>
            <a:ext cx="3426125" cy="122967"/>
          </a:xfrm>
          <a:prstGeom prst="rect">
            <a:avLst/>
          </a:prstGeo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rPr>
              <a:t>©2024 Taurus – Proprietary &amp; Confidential </a:t>
            </a:r>
          </a:p>
        </p:txBody>
      </p:sp>
      <p:pic>
        <p:nvPicPr>
          <p:cNvPr id="5" name="Google Shape;386;g2c6cb784784_0_2">
            <a:extLst>
              <a:ext uri="{FF2B5EF4-FFF2-40B4-BE49-F238E27FC236}">
                <a16:creationId xmlns:a16="http://schemas.microsoft.com/office/drawing/2014/main" id="{2A4856D3-471C-B197-4EDD-B3E3804B1544}"/>
              </a:ext>
            </a:extLst>
          </p:cNvPr>
          <p:cNvPicPr preferRelativeResize="0"/>
          <p:nvPr userDrawn="1"/>
        </p:nvPicPr>
        <p:blipFill>
          <a:blip r:embed="rId2">
            <a:alphaModFix/>
          </a:blip>
          <a:stretch>
            <a:fillRect/>
          </a:stretch>
        </p:blipFill>
        <p:spPr>
          <a:xfrm>
            <a:off x="329050" y="6169775"/>
            <a:ext cx="2170150" cy="630850"/>
          </a:xfrm>
          <a:prstGeom prst="rect">
            <a:avLst/>
          </a:prstGeom>
          <a:noFill/>
          <a:ln>
            <a:noFill/>
          </a:ln>
        </p:spPr>
      </p:pic>
    </p:spTree>
    <p:extLst>
      <p:ext uri="{BB962C8B-B14F-4D97-AF65-F5344CB8AC3E}">
        <p14:creationId xmlns:p14="http://schemas.microsoft.com/office/powerpoint/2010/main" val="1732101034"/>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Page 1" preserve="1" userDrawn="1">
  <p:cSld name="1_Content Page 1">
    <p:spTree>
      <p:nvGrpSpPr>
        <p:cNvPr id="1" name="Shape 24"/>
        <p:cNvGrpSpPr/>
        <p:nvPr/>
      </p:nvGrpSpPr>
      <p:grpSpPr>
        <a:xfrm>
          <a:off x="0" y="0"/>
          <a:ext cx="0" cy="0"/>
          <a:chOff x="0" y="0"/>
          <a:chExt cx="0" cy="0"/>
        </a:xfrm>
      </p:grpSpPr>
      <p:sp>
        <p:nvSpPr>
          <p:cNvPr id="7" name="Rectangle 6">
            <a:extLst>
              <a:ext uri="{FF2B5EF4-FFF2-40B4-BE49-F238E27FC236}">
                <a16:creationId xmlns:a16="http://schemas.microsoft.com/office/drawing/2014/main" id="{A90D8723-A16C-AB2A-723E-BE53771A5D2B}"/>
              </a:ext>
            </a:extLst>
          </p:cNvPr>
          <p:cNvSpPr/>
          <p:nvPr userDrawn="1"/>
        </p:nvSpPr>
        <p:spPr>
          <a:xfrm>
            <a:off x="73153" y="1698412"/>
            <a:ext cx="12045693" cy="2959526"/>
          </a:xfrm>
          <a:prstGeom prst="rect">
            <a:avLst/>
          </a:prstGeom>
          <a:gradFill flip="none" rotWithShape="1">
            <a:gsLst>
              <a:gs pos="50000">
                <a:schemeClr val="accent3"/>
              </a:gs>
              <a:gs pos="0">
                <a:schemeClr val="accent2"/>
              </a:gs>
              <a:gs pos="100000">
                <a:schemeClr val="accent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9E87D5B9-17A4-2F9D-FD52-8A326158D6C2}"/>
              </a:ext>
            </a:extLst>
          </p:cNvPr>
          <p:cNvSpPr>
            <a:spLocks noGrp="1"/>
          </p:cNvSpPr>
          <p:nvPr>
            <p:ph type="sldNum" sz="quarter" idx="12"/>
          </p:nvPr>
        </p:nvSpPr>
        <p:spPr>
          <a:xfrm>
            <a:off x="8610599" y="6598508"/>
            <a:ext cx="3426125" cy="122967"/>
          </a:xfrm>
          <a:prstGeom prst="rect">
            <a:avLst/>
          </a:prstGeom>
        </p:spPr>
        <p:txBody>
          <a:bodyPr/>
          <a:lstStyle>
            <a:lvl1pPr algn="r">
              <a:defRPr sz="800"/>
            </a:lvl1pPr>
          </a:lstStyle>
          <a:p>
            <a:fld id="{BC299515-5A6B-4DF8-BE46-739224BBAF19}" type="slidenum">
              <a:rPr lang="en-US" smtClean="0"/>
              <a:pPr/>
              <a:t>‹#›</a:t>
            </a:fld>
            <a:endParaRPr lang="en-US" dirty="0"/>
          </a:p>
        </p:txBody>
      </p:sp>
      <p:sp>
        <p:nvSpPr>
          <p:cNvPr id="13" name="Title 1">
            <a:extLst>
              <a:ext uri="{FF2B5EF4-FFF2-40B4-BE49-F238E27FC236}">
                <a16:creationId xmlns:a16="http://schemas.microsoft.com/office/drawing/2014/main" id="{4DF75BBC-462F-EE03-FFC7-F40D4CEBA1CA}"/>
              </a:ext>
            </a:extLst>
          </p:cNvPr>
          <p:cNvSpPr>
            <a:spLocks noGrp="1"/>
          </p:cNvSpPr>
          <p:nvPr>
            <p:ph type="title" hasCustomPrompt="1"/>
          </p:nvPr>
        </p:nvSpPr>
        <p:spPr>
          <a:xfrm>
            <a:off x="838199" y="2907850"/>
            <a:ext cx="10515600" cy="540649"/>
          </a:xfrm>
        </p:spPr>
        <p:txBody>
          <a:bodyPr>
            <a:noAutofit/>
          </a:bodyPr>
          <a:lstStyle>
            <a:lvl1pPr algn="ctr">
              <a:defRPr lang="en-US" sz="4400" b="1" i="1" kern="1200" smtClean="0">
                <a:solidFill>
                  <a:schemeClr val="bg1"/>
                </a:solidFill>
                <a:latin typeface="Poppins" panose="00000500000000000000" pitchFamily="2" charset="0"/>
                <a:ea typeface="+mj-ea"/>
                <a:cs typeface="Poppins" panose="00000500000000000000" pitchFamily="2" charset="0"/>
              </a:defRPr>
            </a:lvl1pPr>
          </a:lstStyle>
          <a:p>
            <a:r>
              <a:rPr lang="en-US" dirty="0"/>
              <a:t>CLICK TO ADD TEXT</a:t>
            </a:r>
          </a:p>
        </p:txBody>
      </p:sp>
      <p:pic>
        <p:nvPicPr>
          <p:cNvPr id="2" name="Picture 1" descr="A purple letters on a black background&#10;&#10;Description automatically generated">
            <a:extLst>
              <a:ext uri="{FF2B5EF4-FFF2-40B4-BE49-F238E27FC236}">
                <a16:creationId xmlns:a16="http://schemas.microsoft.com/office/drawing/2014/main" id="{0FCC48E3-7CAB-824B-8E83-0A754342AA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9050" y="6170646"/>
            <a:ext cx="2167128" cy="629979"/>
          </a:xfrm>
          <a:prstGeom prst="rect">
            <a:avLst/>
          </a:prstGeom>
        </p:spPr>
      </p:pic>
      <p:sp>
        <p:nvSpPr>
          <p:cNvPr id="3" name="Date Placeholder 3">
            <a:extLst>
              <a:ext uri="{FF2B5EF4-FFF2-40B4-BE49-F238E27FC236}">
                <a16:creationId xmlns:a16="http://schemas.microsoft.com/office/drawing/2014/main" id="{E370DA4E-C561-A64F-D497-0FB207F3EA39}"/>
              </a:ext>
            </a:extLst>
          </p:cNvPr>
          <p:cNvSpPr txBox="1">
            <a:spLocks/>
          </p:cNvSpPr>
          <p:nvPr userDrawn="1"/>
        </p:nvSpPr>
        <p:spPr>
          <a:xfrm>
            <a:off x="4382936" y="6598508"/>
            <a:ext cx="3426125" cy="122967"/>
          </a:xfrm>
          <a:prstGeom prst="rect">
            <a:avLst/>
          </a:prstGeo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©2024 Taurus – Proprietary &amp; Confidential </a:t>
            </a:r>
          </a:p>
        </p:txBody>
      </p:sp>
    </p:spTree>
    <p:extLst>
      <p:ext uri="{BB962C8B-B14F-4D97-AF65-F5344CB8AC3E}">
        <p14:creationId xmlns:p14="http://schemas.microsoft.com/office/powerpoint/2010/main" val="350227779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78B6FE-53EC-4A73-9A57-00D7CD3476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9A57D95-227F-8760-CD2C-90826CC241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Date Placeholder 3">
            <a:extLst>
              <a:ext uri="{FF2B5EF4-FFF2-40B4-BE49-F238E27FC236}">
                <a16:creationId xmlns:a16="http://schemas.microsoft.com/office/drawing/2014/main" id="{31FE7C1A-A17C-22B5-0C04-E0EEB756D10A}"/>
              </a:ext>
            </a:extLst>
          </p:cNvPr>
          <p:cNvSpPr>
            <a:spLocks noGrp="1"/>
          </p:cNvSpPr>
          <p:nvPr>
            <p:ph type="dt" sz="half" idx="2"/>
          </p:nvPr>
        </p:nvSpPr>
        <p:spPr>
          <a:xfrm>
            <a:off x="155275" y="6598508"/>
            <a:ext cx="3426125" cy="122967"/>
          </a:xfrm>
          <a:prstGeom prst="rect">
            <a:avLst/>
          </a:prstGeom>
        </p:spPr>
        <p:txBody>
          <a:bodyPr/>
          <a:lstStyle/>
          <a:p>
            <a:r>
              <a:rPr lang="en-US" sz="800"/>
              <a:t>©2023 Taurus Flood: National Flood Services – Proprietary &amp; Confidential </a:t>
            </a:r>
            <a:endParaRPr lang="en-US" sz="800" dirty="0"/>
          </a:p>
        </p:txBody>
      </p:sp>
      <p:sp>
        <p:nvSpPr>
          <p:cNvPr id="12" name="Slide Number Placeholder 5">
            <a:extLst>
              <a:ext uri="{FF2B5EF4-FFF2-40B4-BE49-F238E27FC236}">
                <a16:creationId xmlns:a16="http://schemas.microsoft.com/office/drawing/2014/main" id="{32421573-2480-9221-F223-516DA9FE43C8}"/>
              </a:ext>
            </a:extLst>
          </p:cNvPr>
          <p:cNvSpPr>
            <a:spLocks noGrp="1"/>
          </p:cNvSpPr>
          <p:nvPr>
            <p:ph type="sldNum" sz="quarter" idx="4"/>
          </p:nvPr>
        </p:nvSpPr>
        <p:spPr>
          <a:xfrm>
            <a:off x="8610599" y="6598508"/>
            <a:ext cx="3426125" cy="122967"/>
          </a:xfrm>
          <a:prstGeom prst="rect">
            <a:avLst/>
          </a:prstGeom>
        </p:spPr>
        <p:txBody>
          <a:bodyPr/>
          <a:lstStyle>
            <a:lvl1pPr algn="r">
              <a:defRPr sz="800"/>
            </a:lvl1pPr>
          </a:lstStyle>
          <a:p>
            <a:fld id="{BC299515-5A6B-4DF8-BE46-739224BBAF19}" type="slidenum">
              <a:rPr lang="en-US" smtClean="0"/>
              <a:pPr/>
              <a:t>‹#›</a:t>
            </a:fld>
            <a:endParaRPr lang="en-US" dirty="0"/>
          </a:p>
        </p:txBody>
      </p:sp>
    </p:spTree>
    <p:extLst>
      <p:ext uri="{BB962C8B-B14F-4D97-AF65-F5344CB8AC3E}">
        <p14:creationId xmlns:p14="http://schemas.microsoft.com/office/powerpoint/2010/main" val="2181404505"/>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58" r:id="rId3"/>
    <p:sldLayoutId id="2147483651" r:id="rId4"/>
    <p:sldLayoutId id="2147483694" r:id="rId5"/>
    <p:sldLayoutId id="2147483661" r:id="rId6"/>
    <p:sldLayoutId id="2147483664" r:id="rId7"/>
    <p:sldLayoutId id="2147483690" r:id="rId8"/>
    <p:sldLayoutId id="2147483689" r:id="rId9"/>
    <p:sldLayoutId id="2147483663" r:id="rId10"/>
    <p:sldLayoutId id="2147483660" r:id="rId11"/>
    <p:sldLayoutId id="2147483650" r:id="rId12"/>
    <p:sldLayoutId id="2147483683" r:id="rId13"/>
    <p:sldLayoutId id="2147483685" r:id="rId14"/>
    <p:sldLayoutId id="2147483675" r:id="rId15"/>
    <p:sldLayoutId id="2147483654" r:id="rId16"/>
    <p:sldLayoutId id="2147483662" r:id="rId17"/>
    <p:sldLayoutId id="2147483652" r:id="rId18"/>
    <p:sldLayoutId id="2147483676" r:id="rId19"/>
    <p:sldLayoutId id="2147483669" r:id="rId20"/>
    <p:sldLayoutId id="2147483653" r:id="rId21"/>
    <p:sldLayoutId id="2147483671" r:id="rId22"/>
    <p:sldLayoutId id="2147483691" r:id="rId23"/>
    <p:sldLayoutId id="2147483670" r:id="rId24"/>
    <p:sldLayoutId id="2147483687" r:id="rId25"/>
    <p:sldLayoutId id="2147483656" r:id="rId26"/>
    <p:sldLayoutId id="2147483677" r:id="rId27"/>
    <p:sldLayoutId id="2147483667" r:id="rId28"/>
    <p:sldLayoutId id="2147483692" r:id="rId29"/>
    <p:sldLayoutId id="2147483672" r:id="rId30"/>
    <p:sldLayoutId id="2147483673" r:id="rId31"/>
    <p:sldLayoutId id="2147483674" r:id="rId32"/>
    <p:sldLayoutId id="2147483657" r:id="rId33"/>
    <p:sldLayoutId id="2147483678" r:id="rId34"/>
    <p:sldLayoutId id="2147483686" r:id="rId35"/>
    <p:sldLayoutId id="2147483655" r:id="rId36"/>
    <p:sldLayoutId id="2147483682" r:id="rId37"/>
    <p:sldLayoutId id="2147483684" r:id="rId38"/>
    <p:sldLayoutId id="2147483679" r:id="rId39"/>
    <p:sldLayoutId id="2147483688" r:id="rId40"/>
    <p:sldLayoutId id="2147483665" r:id="rId41"/>
    <p:sldLayoutId id="2147483666" r:id="rId42"/>
    <p:sldLayoutId id="2147483681" r:id="rId43"/>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34D7B-BE2A-B1D5-233A-8903A51912CE}"/>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3F08592D-1927-451B-FFFD-0473ADE5A454}"/>
              </a:ext>
            </a:extLst>
          </p:cNvPr>
          <p:cNvSpPr>
            <a:spLocks noGrp="1"/>
          </p:cNvSpPr>
          <p:nvPr>
            <p:ph type="subTitle" idx="1"/>
          </p:nvPr>
        </p:nvSpPr>
        <p:spPr/>
        <p:txBody>
          <a:bodyPr>
            <a:normAutofit lnSpcReduction="10000"/>
          </a:bodyPr>
          <a:lstStyle/>
          <a:p>
            <a:endParaRPr lang="en-US"/>
          </a:p>
        </p:txBody>
      </p:sp>
      <p:sp>
        <p:nvSpPr>
          <p:cNvPr id="4" name="Date Placeholder 3">
            <a:extLst>
              <a:ext uri="{FF2B5EF4-FFF2-40B4-BE49-F238E27FC236}">
                <a16:creationId xmlns:a16="http://schemas.microsoft.com/office/drawing/2014/main" id="{B21FF756-3C35-261A-9611-04FD590F82AD}"/>
              </a:ext>
            </a:extLst>
          </p:cNvPr>
          <p:cNvSpPr>
            <a:spLocks noGrp="1"/>
          </p:cNvSpPr>
          <p:nvPr>
            <p:ph type="dt" sz="half" idx="10"/>
          </p:nvPr>
        </p:nvSpPr>
        <p:spPr/>
        <p:txBody>
          <a:bodyPr/>
          <a:lstStyle/>
          <a:p>
            <a:r>
              <a:rPr lang="en-US" sz="800" dirty="0"/>
              <a:t>©2024 Taurus – Proprietary &amp; Confidential </a:t>
            </a:r>
          </a:p>
        </p:txBody>
      </p:sp>
      <p:sp>
        <p:nvSpPr>
          <p:cNvPr id="5" name="Slide Number Placeholder 4">
            <a:extLst>
              <a:ext uri="{FF2B5EF4-FFF2-40B4-BE49-F238E27FC236}">
                <a16:creationId xmlns:a16="http://schemas.microsoft.com/office/drawing/2014/main" id="{C23FEB04-4028-E7E4-EA18-8F8237F98AF3}"/>
              </a:ext>
            </a:extLst>
          </p:cNvPr>
          <p:cNvSpPr>
            <a:spLocks noGrp="1"/>
          </p:cNvSpPr>
          <p:nvPr>
            <p:ph type="sldNum" sz="quarter" idx="12"/>
          </p:nvPr>
        </p:nvSpPr>
        <p:spPr/>
        <p:txBody>
          <a:bodyPr/>
          <a:lstStyle/>
          <a:p>
            <a:fld id="{BC299515-5A6B-4DF8-BE46-739224BBAF19}" type="slidenum">
              <a:rPr lang="en-US" smtClean="0"/>
              <a:pPr/>
              <a:t>1</a:t>
            </a:fld>
            <a:endParaRPr lang="en-US" dirty="0"/>
          </a:p>
        </p:txBody>
      </p:sp>
    </p:spTree>
    <p:extLst>
      <p:ext uri="{BB962C8B-B14F-4D97-AF65-F5344CB8AC3E}">
        <p14:creationId xmlns:p14="http://schemas.microsoft.com/office/powerpoint/2010/main" val="14638882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64F6FA1-7AF2-4938-464B-B2AB1C2740FD}"/>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BC5B0F32-13A3-2514-BDE4-FF4775DFC6F6}"/>
              </a:ext>
            </a:extLst>
          </p:cNvPr>
          <p:cNvSpPr>
            <a:spLocks noGrp="1"/>
          </p:cNvSpPr>
          <p:nvPr>
            <p:ph type="title"/>
          </p:nvPr>
        </p:nvSpPr>
        <p:spPr/>
        <p:txBody>
          <a:bodyPr/>
          <a:lstStyle/>
          <a:p>
            <a:endParaRPr lang="en-US"/>
          </a:p>
        </p:txBody>
      </p:sp>
      <p:sp>
        <p:nvSpPr>
          <p:cNvPr id="5" name="Slide Number Placeholder 4">
            <a:extLst>
              <a:ext uri="{FF2B5EF4-FFF2-40B4-BE49-F238E27FC236}">
                <a16:creationId xmlns:a16="http://schemas.microsoft.com/office/drawing/2014/main" id="{3CCA524D-97EF-2EAA-F8C1-E1182ACCDDA1}"/>
              </a:ext>
            </a:extLst>
          </p:cNvPr>
          <p:cNvSpPr>
            <a:spLocks noGrp="1"/>
          </p:cNvSpPr>
          <p:nvPr>
            <p:ph type="sldNum" sz="quarter" idx="12"/>
          </p:nvPr>
        </p:nvSpPr>
        <p:spPr/>
        <p:txBody>
          <a:bodyPr/>
          <a:lstStyle/>
          <a:p>
            <a:fld id="{BC299515-5A6B-4DF8-BE46-739224BBAF19}" type="slidenum">
              <a:rPr lang="en-US" smtClean="0"/>
              <a:pPr/>
              <a:t>10</a:t>
            </a:fld>
            <a:endParaRPr lang="en-US" dirty="0"/>
          </a:p>
        </p:txBody>
      </p:sp>
    </p:spTree>
    <p:extLst>
      <p:ext uri="{BB962C8B-B14F-4D97-AF65-F5344CB8AC3E}">
        <p14:creationId xmlns:p14="http://schemas.microsoft.com/office/powerpoint/2010/main" val="16822629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DED80D6-FF2B-3CEC-465B-F469B0A034CA}"/>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C234C237-C9BD-19C6-F50B-48596057F3A9}"/>
              </a:ext>
            </a:extLst>
          </p:cNvPr>
          <p:cNvSpPr>
            <a:spLocks noGrp="1"/>
          </p:cNvSpPr>
          <p:nvPr>
            <p:ph type="title"/>
          </p:nvPr>
        </p:nvSpPr>
        <p:spPr/>
        <p:txBody>
          <a:bodyPr/>
          <a:lstStyle/>
          <a:p>
            <a:endParaRPr lang="en-US"/>
          </a:p>
        </p:txBody>
      </p:sp>
      <p:sp>
        <p:nvSpPr>
          <p:cNvPr id="5" name="Slide Number Placeholder 4">
            <a:extLst>
              <a:ext uri="{FF2B5EF4-FFF2-40B4-BE49-F238E27FC236}">
                <a16:creationId xmlns:a16="http://schemas.microsoft.com/office/drawing/2014/main" id="{710746B8-87E6-662E-1144-12E2EA618052}"/>
              </a:ext>
            </a:extLst>
          </p:cNvPr>
          <p:cNvSpPr>
            <a:spLocks noGrp="1"/>
          </p:cNvSpPr>
          <p:nvPr>
            <p:ph type="sldNum" sz="quarter" idx="12"/>
          </p:nvPr>
        </p:nvSpPr>
        <p:spPr/>
        <p:txBody>
          <a:bodyPr/>
          <a:lstStyle/>
          <a:p>
            <a:fld id="{BC299515-5A6B-4DF8-BE46-739224BBAF19}" type="slidenum">
              <a:rPr lang="en-US" smtClean="0"/>
              <a:pPr/>
              <a:t>11</a:t>
            </a:fld>
            <a:endParaRPr lang="en-US" dirty="0"/>
          </a:p>
        </p:txBody>
      </p:sp>
    </p:spTree>
    <p:extLst>
      <p:ext uri="{BB962C8B-B14F-4D97-AF65-F5344CB8AC3E}">
        <p14:creationId xmlns:p14="http://schemas.microsoft.com/office/powerpoint/2010/main" val="17540631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4919320-38DB-9626-C31C-869E1B11CEE6}"/>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14066D51-9FC3-BEDF-DF60-C6AEEFE51AB9}"/>
              </a:ext>
            </a:extLst>
          </p:cNvPr>
          <p:cNvSpPr>
            <a:spLocks noGrp="1"/>
          </p:cNvSpPr>
          <p:nvPr>
            <p:ph type="title"/>
          </p:nvPr>
        </p:nvSpPr>
        <p:spPr/>
        <p:txBody>
          <a:bodyPr/>
          <a:lstStyle/>
          <a:p>
            <a:endParaRPr lang="en-US"/>
          </a:p>
        </p:txBody>
      </p:sp>
      <p:sp>
        <p:nvSpPr>
          <p:cNvPr id="5" name="Slide Number Placeholder 4">
            <a:extLst>
              <a:ext uri="{FF2B5EF4-FFF2-40B4-BE49-F238E27FC236}">
                <a16:creationId xmlns:a16="http://schemas.microsoft.com/office/drawing/2014/main" id="{ABC373CA-7446-24BA-8D2C-9BD3A08B9FFA}"/>
              </a:ext>
            </a:extLst>
          </p:cNvPr>
          <p:cNvSpPr>
            <a:spLocks noGrp="1"/>
          </p:cNvSpPr>
          <p:nvPr>
            <p:ph type="sldNum" sz="quarter" idx="12"/>
          </p:nvPr>
        </p:nvSpPr>
        <p:spPr/>
        <p:txBody>
          <a:bodyPr/>
          <a:lstStyle/>
          <a:p>
            <a:fld id="{BC299515-5A6B-4DF8-BE46-739224BBAF19}" type="slidenum">
              <a:rPr lang="en-US" smtClean="0"/>
              <a:pPr/>
              <a:t>12</a:t>
            </a:fld>
            <a:endParaRPr lang="en-US" dirty="0"/>
          </a:p>
        </p:txBody>
      </p:sp>
    </p:spTree>
    <p:extLst>
      <p:ext uri="{BB962C8B-B14F-4D97-AF65-F5344CB8AC3E}">
        <p14:creationId xmlns:p14="http://schemas.microsoft.com/office/powerpoint/2010/main" val="17424659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DBC14-81B0-308B-7062-EC4D04D4976D}"/>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83C3A79F-75EC-1E15-EC58-133703CC470D}"/>
              </a:ext>
            </a:extLst>
          </p:cNvPr>
          <p:cNvSpPr>
            <a:spLocks noGrp="1"/>
          </p:cNvSpPr>
          <p:nvPr>
            <p:ph type="sldNum" sz="quarter" idx="12"/>
          </p:nvPr>
        </p:nvSpPr>
        <p:spPr/>
        <p:txBody>
          <a:bodyPr/>
          <a:lstStyle/>
          <a:p>
            <a:fld id="{BC299515-5A6B-4DF8-BE46-739224BBAF19}" type="slidenum">
              <a:rPr lang="en-US" smtClean="0"/>
              <a:pPr/>
              <a:t>13</a:t>
            </a:fld>
            <a:endParaRPr lang="en-US" dirty="0"/>
          </a:p>
        </p:txBody>
      </p:sp>
      <p:sp>
        <p:nvSpPr>
          <p:cNvPr id="5" name="Content Placeholder 4">
            <a:extLst>
              <a:ext uri="{FF2B5EF4-FFF2-40B4-BE49-F238E27FC236}">
                <a16:creationId xmlns:a16="http://schemas.microsoft.com/office/drawing/2014/main" id="{FBD45338-FAD2-D066-1C76-473B9872AAA4}"/>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5935282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8753A-3447-68FE-3067-EC01C159E5B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77188D3-2CB9-5DDD-E314-B1FFEC59C2A3}"/>
              </a:ext>
            </a:extLst>
          </p:cNvPr>
          <p:cNvSpPr>
            <a:spLocks noGrp="1"/>
          </p:cNvSpPr>
          <p:nvPr>
            <p:ph idx="1"/>
          </p:nvPr>
        </p:nvSpPr>
        <p:spPr/>
        <p:txBody>
          <a:bodyPr/>
          <a:lstStyle/>
          <a:p>
            <a:endParaRPr lang="en-US"/>
          </a:p>
        </p:txBody>
      </p:sp>
      <p:sp>
        <p:nvSpPr>
          <p:cNvPr id="5" name="Slide Number Placeholder 4">
            <a:extLst>
              <a:ext uri="{FF2B5EF4-FFF2-40B4-BE49-F238E27FC236}">
                <a16:creationId xmlns:a16="http://schemas.microsoft.com/office/drawing/2014/main" id="{6D7A7F94-2AEC-B4F4-9159-15DB3AE1CB72}"/>
              </a:ext>
            </a:extLst>
          </p:cNvPr>
          <p:cNvSpPr>
            <a:spLocks noGrp="1"/>
          </p:cNvSpPr>
          <p:nvPr>
            <p:ph type="sldNum" sz="quarter" idx="12"/>
          </p:nvPr>
        </p:nvSpPr>
        <p:spPr/>
        <p:txBody>
          <a:bodyPr/>
          <a:lstStyle/>
          <a:p>
            <a:fld id="{BC299515-5A6B-4DF8-BE46-739224BBAF19}" type="slidenum">
              <a:rPr lang="en-US" smtClean="0"/>
              <a:pPr/>
              <a:t>14</a:t>
            </a:fld>
            <a:endParaRPr lang="en-US" dirty="0"/>
          </a:p>
        </p:txBody>
      </p:sp>
    </p:spTree>
    <p:extLst>
      <p:ext uri="{BB962C8B-B14F-4D97-AF65-F5344CB8AC3E}">
        <p14:creationId xmlns:p14="http://schemas.microsoft.com/office/powerpoint/2010/main" val="157029793"/>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018BA-5F3F-570D-F37A-DE5C4F672E2E}"/>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AC874EFD-AA94-2897-3C38-5067BA333FB8}"/>
              </a:ext>
            </a:extLst>
          </p:cNvPr>
          <p:cNvSpPr>
            <a:spLocks noGrp="1"/>
          </p:cNvSpPr>
          <p:nvPr>
            <p:ph type="sldNum" sz="quarter" idx="12"/>
          </p:nvPr>
        </p:nvSpPr>
        <p:spPr/>
        <p:txBody>
          <a:bodyPr/>
          <a:lstStyle/>
          <a:p>
            <a:fld id="{BC299515-5A6B-4DF8-BE46-739224BBAF19}" type="slidenum">
              <a:rPr lang="en-US" smtClean="0"/>
              <a:pPr/>
              <a:t>15</a:t>
            </a:fld>
            <a:endParaRPr lang="en-US" dirty="0"/>
          </a:p>
        </p:txBody>
      </p:sp>
      <p:sp>
        <p:nvSpPr>
          <p:cNvPr id="5" name="Content Placeholder 4">
            <a:extLst>
              <a:ext uri="{FF2B5EF4-FFF2-40B4-BE49-F238E27FC236}">
                <a16:creationId xmlns:a16="http://schemas.microsoft.com/office/drawing/2014/main" id="{AB3E95C5-1B48-3530-B986-7871247ADF5E}"/>
              </a:ext>
            </a:extLst>
          </p:cNvPr>
          <p:cNvSpPr>
            <a:spLocks noGrp="1"/>
          </p:cNvSpPr>
          <p:nvPr>
            <p:ph sz="half" idx="2"/>
          </p:nvPr>
        </p:nvSpPr>
        <p:spPr/>
        <p:txBody>
          <a:bodyPr/>
          <a:lstStyle/>
          <a:p>
            <a:endParaRPr lang="en-US"/>
          </a:p>
        </p:txBody>
      </p:sp>
      <p:sp>
        <p:nvSpPr>
          <p:cNvPr id="6" name="Content Placeholder 5">
            <a:extLst>
              <a:ext uri="{FF2B5EF4-FFF2-40B4-BE49-F238E27FC236}">
                <a16:creationId xmlns:a16="http://schemas.microsoft.com/office/drawing/2014/main" id="{EE9F21E2-6FB2-19CA-A80A-A05465454621}"/>
              </a:ext>
            </a:extLst>
          </p:cNvPr>
          <p:cNvSpPr>
            <a:spLocks noGrp="1"/>
          </p:cNvSpPr>
          <p:nvPr>
            <p:ph sz="quarter" idx="4"/>
          </p:nvPr>
        </p:nvSpPr>
        <p:spPr/>
        <p:txBody>
          <a:bodyPr/>
          <a:lstStyle/>
          <a:p>
            <a:endParaRPr lang="en-US"/>
          </a:p>
        </p:txBody>
      </p:sp>
    </p:spTree>
    <p:extLst>
      <p:ext uri="{BB962C8B-B14F-4D97-AF65-F5344CB8AC3E}">
        <p14:creationId xmlns:p14="http://schemas.microsoft.com/office/powerpoint/2010/main" val="16691207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AEB54-83D4-370B-87CD-75EE4ABDA955}"/>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3899C67A-900F-605E-0CEC-AD1B4A2CAA4B}"/>
              </a:ext>
            </a:extLst>
          </p:cNvPr>
          <p:cNvSpPr>
            <a:spLocks noGrp="1"/>
          </p:cNvSpPr>
          <p:nvPr>
            <p:ph type="sldNum" sz="quarter" idx="12"/>
          </p:nvPr>
        </p:nvSpPr>
        <p:spPr/>
        <p:txBody>
          <a:bodyPr/>
          <a:lstStyle/>
          <a:p>
            <a:fld id="{BC299515-5A6B-4DF8-BE46-739224BBAF19}" type="slidenum">
              <a:rPr lang="en-US" smtClean="0"/>
              <a:pPr/>
              <a:t>16</a:t>
            </a:fld>
            <a:endParaRPr lang="en-US" dirty="0"/>
          </a:p>
        </p:txBody>
      </p:sp>
      <p:sp>
        <p:nvSpPr>
          <p:cNvPr id="5" name="Content Placeholder 4">
            <a:extLst>
              <a:ext uri="{FF2B5EF4-FFF2-40B4-BE49-F238E27FC236}">
                <a16:creationId xmlns:a16="http://schemas.microsoft.com/office/drawing/2014/main" id="{7882AD33-00FD-ECAD-926E-A6E2F18EECD0}"/>
              </a:ext>
            </a:extLst>
          </p:cNvPr>
          <p:cNvSpPr>
            <a:spLocks noGrp="1"/>
          </p:cNvSpPr>
          <p:nvPr>
            <p:ph sz="half" idx="2"/>
          </p:nvPr>
        </p:nvSpPr>
        <p:spPr/>
        <p:txBody>
          <a:bodyPr/>
          <a:lstStyle/>
          <a:p>
            <a:endParaRPr lang="en-US"/>
          </a:p>
        </p:txBody>
      </p:sp>
      <p:sp>
        <p:nvSpPr>
          <p:cNvPr id="6" name="Content Placeholder 5">
            <a:extLst>
              <a:ext uri="{FF2B5EF4-FFF2-40B4-BE49-F238E27FC236}">
                <a16:creationId xmlns:a16="http://schemas.microsoft.com/office/drawing/2014/main" id="{5C1F64E9-DC6F-BF64-0478-C723511784D8}"/>
              </a:ext>
            </a:extLst>
          </p:cNvPr>
          <p:cNvSpPr>
            <a:spLocks noGrp="1"/>
          </p:cNvSpPr>
          <p:nvPr>
            <p:ph sz="quarter" idx="4"/>
          </p:nvPr>
        </p:nvSpPr>
        <p:spPr/>
        <p:txBody>
          <a:bodyPr/>
          <a:lstStyle/>
          <a:p>
            <a:endParaRPr lang="en-US"/>
          </a:p>
        </p:txBody>
      </p:sp>
    </p:spTree>
    <p:extLst>
      <p:ext uri="{BB962C8B-B14F-4D97-AF65-F5344CB8AC3E}">
        <p14:creationId xmlns:p14="http://schemas.microsoft.com/office/powerpoint/2010/main" val="27416276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7B0DE-E7B2-5D06-A8BB-D1079193FFFD}"/>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4383CEB4-429B-2DCA-387E-F313605840C1}"/>
              </a:ext>
            </a:extLst>
          </p:cNvPr>
          <p:cNvSpPr>
            <a:spLocks noGrp="1"/>
          </p:cNvSpPr>
          <p:nvPr>
            <p:ph type="sldNum" sz="quarter" idx="12"/>
          </p:nvPr>
        </p:nvSpPr>
        <p:spPr/>
        <p:txBody>
          <a:bodyPr/>
          <a:lstStyle/>
          <a:p>
            <a:fld id="{BC299515-5A6B-4DF8-BE46-739224BBAF19}" type="slidenum">
              <a:rPr lang="en-US" smtClean="0"/>
              <a:pPr/>
              <a:t>17</a:t>
            </a:fld>
            <a:endParaRPr lang="en-US" dirty="0"/>
          </a:p>
        </p:txBody>
      </p:sp>
      <p:sp>
        <p:nvSpPr>
          <p:cNvPr id="5" name="Content Placeholder 4">
            <a:extLst>
              <a:ext uri="{FF2B5EF4-FFF2-40B4-BE49-F238E27FC236}">
                <a16:creationId xmlns:a16="http://schemas.microsoft.com/office/drawing/2014/main" id="{32127B48-492C-559C-60E0-5742552A7916}"/>
              </a:ext>
            </a:extLst>
          </p:cNvPr>
          <p:cNvSpPr>
            <a:spLocks noGrp="1"/>
          </p:cNvSpPr>
          <p:nvPr>
            <p:ph sz="half" idx="2"/>
          </p:nvPr>
        </p:nvSpPr>
        <p:spPr/>
        <p:txBody>
          <a:bodyPr/>
          <a:lstStyle/>
          <a:p>
            <a:endParaRPr lang="en-US"/>
          </a:p>
        </p:txBody>
      </p:sp>
      <p:sp>
        <p:nvSpPr>
          <p:cNvPr id="6" name="Content Placeholder 5">
            <a:extLst>
              <a:ext uri="{FF2B5EF4-FFF2-40B4-BE49-F238E27FC236}">
                <a16:creationId xmlns:a16="http://schemas.microsoft.com/office/drawing/2014/main" id="{8368BA65-8C05-74D3-E2D5-98E133C11C05}"/>
              </a:ext>
            </a:extLst>
          </p:cNvPr>
          <p:cNvSpPr>
            <a:spLocks noGrp="1"/>
          </p:cNvSpPr>
          <p:nvPr>
            <p:ph sz="quarter" idx="4"/>
          </p:nvPr>
        </p:nvSpPr>
        <p:spPr/>
        <p:txBody>
          <a:bodyPr/>
          <a:lstStyle/>
          <a:p>
            <a:endParaRPr lang="en-US"/>
          </a:p>
        </p:txBody>
      </p:sp>
    </p:spTree>
    <p:extLst>
      <p:ext uri="{BB962C8B-B14F-4D97-AF65-F5344CB8AC3E}">
        <p14:creationId xmlns:p14="http://schemas.microsoft.com/office/powerpoint/2010/main" val="12758487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94BD2-F250-4C60-40BF-DFF1DE92AE2B}"/>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7DBC365A-1E6E-93D4-FF87-065E7DEC810B}"/>
              </a:ext>
            </a:extLst>
          </p:cNvPr>
          <p:cNvSpPr>
            <a:spLocks noGrp="1"/>
          </p:cNvSpPr>
          <p:nvPr>
            <p:ph type="body" idx="1"/>
          </p:nvPr>
        </p:nvSpPr>
        <p:spPr/>
        <p:txBody>
          <a:bodyPr/>
          <a:lstStyle/>
          <a:p>
            <a:endParaRPr lang="en-US"/>
          </a:p>
        </p:txBody>
      </p:sp>
      <p:sp>
        <p:nvSpPr>
          <p:cNvPr id="4" name="Text Placeholder 3">
            <a:extLst>
              <a:ext uri="{FF2B5EF4-FFF2-40B4-BE49-F238E27FC236}">
                <a16:creationId xmlns:a16="http://schemas.microsoft.com/office/drawing/2014/main" id="{2460232A-E5E6-1D41-391D-74D26D88881A}"/>
              </a:ext>
            </a:extLst>
          </p:cNvPr>
          <p:cNvSpPr>
            <a:spLocks noGrp="1"/>
          </p:cNvSpPr>
          <p:nvPr>
            <p:ph type="body" sz="quarter" idx="3"/>
          </p:nvPr>
        </p:nvSpPr>
        <p:spPr/>
        <p:txBody>
          <a:bodyPr/>
          <a:lstStyle/>
          <a:p>
            <a:endParaRPr lang="en-US"/>
          </a:p>
        </p:txBody>
      </p:sp>
      <p:sp>
        <p:nvSpPr>
          <p:cNvPr id="6" name="Slide Number Placeholder 5">
            <a:extLst>
              <a:ext uri="{FF2B5EF4-FFF2-40B4-BE49-F238E27FC236}">
                <a16:creationId xmlns:a16="http://schemas.microsoft.com/office/drawing/2014/main" id="{618BD538-9850-147A-11AF-3D47277534E0}"/>
              </a:ext>
            </a:extLst>
          </p:cNvPr>
          <p:cNvSpPr>
            <a:spLocks noGrp="1"/>
          </p:cNvSpPr>
          <p:nvPr>
            <p:ph type="sldNum" sz="quarter" idx="12"/>
          </p:nvPr>
        </p:nvSpPr>
        <p:spPr/>
        <p:txBody>
          <a:bodyPr/>
          <a:lstStyle/>
          <a:p>
            <a:fld id="{BC299515-5A6B-4DF8-BE46-739224BBAF19}" type="slidenum">
              <a:rPr lang="en-US" smtClean="0"/>
              <a:pPr/>
              <a:t>18</a:t>
            </a:fld>
            <a:endParaRPr lang="en-US" dirty="0"/>
          </a:p>
        </p:txBody>
      </p:sp>
      <p:sp>
        <p:nvSpPr>
          <p:cNvPr id="7" name="Content Placeholder 6">
            <a:extLst>
              <a:ext uri="{FF2B5EF4-FFF2-40B4-BE49-F238E27FC236}">
                <a16:creationId xmlns:a16="http://schemas.microsoft.com/office/drawing/2014/main" id="{D1500505-D37A-EF97-9ACB-3D02592F5840}"/>
              </a:ext>
            </a:extLst>
          </p:cNvPr>
          <p:cNvSpPr>
            <a:spLocks noGrp="1"/>
          </p:cNvSpPr>
          <p:nvPr>
            <p:ph sz="half" idx="2"/>
          </p:nvPr>
        </p:nvSpPr>
        <p:spPr/>
        <p:txBody>
          <a:bodyPr/>
          <a:lstStyle/>
          <a:p>
            <a:endParaRPr lang="en-US"/>
          </a:p>
        </p:txBody>
      </p:sp>
      <p:sp>
        <p:nvSpPr>
          <p:cNvPr id="8" name="Content Placeholder 7">
            <a:extLst>
              <a:ext uri="{FF2B5EF4-FFF2-40B4-BE49-F238E27FC236}">
                <a16:creationId xmlns:a16="http://schemas.microsoft.com/office/drawing/2014/main" id="{7C62EF80-B26B-F7E5-23EE-D6E94D820605}"/>
              </a:ext>
            </a:extLst>
          </p:cNvPr>
          <p:cNvSpPr>
            <a:spLocks noGrp="1"/>
          </p:cNvSpPr>
          <p:nvPr>
            <p:ph sz="quarter" idx="4"/>
          </p:nvPr>
        </p:nvSpPr>
        <p:spPr/>
        <p:txBody>
          <a:bodyPr/>
          <a:lstStyle/>
          <a:p>
            <a:endParaRPr lang="en-US"/>
          </a:p>
        </p:txBody>
      </p:sp>
    </p:spTree>
    <p:extLst>
      <p:ext uri="{BB962C8B-B14F-4D97-AF65-F5344CB8AC3E}">
        <p14:creationId xmlns:p14="http://schemas.microsoft.com/office/powerpoint/2010/main" val="42264139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36136-A30C-0EAC-C67E-A744349478F7}"/>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91E5F48E-FB9E-0B97-D2CD-78280D2706F2}"/>
              </a:ext>
            </a:extLst>
          </p:cNvPr>
          <p:cNvSpPr>
            <a:spLocks noGrp="1"/>
          </p:cNvSpPr>
          <p:nvPr>
            <p:ph type="body" idx="4294967295"/>
          </p:nvPr>
        </p:nvSpPr>
        <p:spPr>
          <a:xfrm>
            <a:off x="839788" y="1185864"/>
            <a:ext cx="5157787" cy="823912"/>
          </a:xfrm>
        </p:spPr>
        <p:txBody>
          <a:bodyPr/>
          <a:lstStyle/>
          <a:p>
            <a:endParaRPr lang="en-US"/>
          </a:p>
        </p:txBody>
      </p:sp>
      <p:sp>
        <p:nvSpPr>
          <p:cNvPr id="4" name="Content Placeholder 3">
            <a:extLst>
              <a:ext uri="{FF2B5EF4-FFF2-40B4-BE49-F238E27FC236}">
                <a16:creationId xmlns:a16="http://schemas.microsoft.com/office/drawing/2014/main" id="{D30655A2-0181-AF38-8C5B-85771D7BA254}"/>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79BDFF22-CFE4-C302-111A-A14A22F83C22}"/>
              </a:ext>
            </a:extLst>
          </p:cNvPr>
          <p:cNvSpPr>
            <a:spLocks noGrp="1"/>
          </p:cNvSpPr>
          <p:nvPr>
            <p:ph type="body" sz="quarter" idx="4294967295"/>
          </p:nvPr>
        </p:nvSpPr>
        <p:spPr>
          <a:xfrm>
            <a:off x="6172200" y="1185864"/>
            <a:ext cx="5183188" cy="823912"/>
          </a:xfrm>
        </p:spPr>
        <p:txBody>
          <a:bodyPr/>
          <a:lstStyle/>
          <a:p>
            <a:endParaRPr lang="en-US"/>
          </a:p>
        </p:txBody>
      </p:sp>
      <p:sp>
        <p:nvSpPr>
          <p:cNvPr id="6" name="Content Placeholder 5">
            <a:extLst>
              <a:ext uri="{FF2B5EF4-FFF2-40B4-BE49-F238E27FC236}">
                <a16:creationId xmlns:a16="http://schemas.microsoft.com/office/drawing/2014/main" id="{0F588780-75BF-FE9E-B60C-42FBFCEA91C8}"/>
              </a:ext>
            </a:extLst>
          </p:cNvPr>
          <p:cNvSpPr>
            <a:spLocks noGrp="1"/>
          </p:cNvSpPr>
          <p:nvPr>
            <p:ph sz="quarter" idx="4"/>
          </p:nvPr>
        </p:nvSpPr>
        <p:spPr/>
        <p:txBody>
          <a:bodyPr/>
          <a:lstStyle/>
          <a:p>
            <a:endParaRPr lang="en-US"/>
          </a:p>
        </p:txBody>
      </p:sp>
      <p:sp>
        <p:nvSpPr>
          <p:cNvPr id="8" name="Slide Number Placeholder 7">
            <a:extLst>
              <a:ext uri="{FF2B5EF4-FFF2-40B4-BE49-F238E27FC236}">
                <a16:creationId xmlns:a16="http://schemas.microsoft.com/office/drawing/2014/main" id="{70FAB945-CAE6-621E-1207-F1D42023BC1B}"/>
              </a:ext>
            </a:extLst>
          </p:cNvPr>
          <p:cNvSpPr>
            <a:spLocks noGrp="1"/>
          </p:cNvSpPr>
          <p:nvPr>
            <p:ph type="sldNum" sz="quarter" idx="12"/>
          </p:nvPr>
        </p:nvSpPr>
        <p:spPr/>
        <p:txBody>
          <a:bodyPr/>
          <a:lstStyle/>
          <a:p>
            <a:fld id="{BC299515-5A6B-4DF8-BE46-739224BBAF19}" type="slidenum">
              <a:rPr lang="en-US" smtClean="0"/>
              <a:pPr/>
              <a:t>19</a:t>
            </a:fld>
            <a:endParaRPr lang="en-US" dirty="0"/>
          </a:p>
        </p:txBody>
      </p:sp>
    </p:spTree>
    <p:extLst>
      <p:ext uri="{BB962C8B-B14F-4D97-AF65-F5344CB8AC3E}">
        <p14:creationId xmlns:p14="http://schemas.microsoft.com/office/powerpoint/2010/main" val="36644995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16974909-5969-627B-3409-86114547EA46}"/>
              </a:ext>
            </a:extLst>
          </p:cNvPr>
          <p:cNvSpPr>
            <a:spLocks noGrp="1"/>
          </p:cNvSpPr>
          <p:nvPr>
            <p:ph type="pic" sz="quarter" idx="10"/>
          </p:nvPr>
        </p:nvSpPr>
        <p:spPr/>
        <p:txBody>
          <a:bodyPr/>
          <a:lstStyle/>
          <a:p>
            <a:endParaRPr lang="en-US"/>
          </a:p>
        </p:txBody>
      </p:sp>
      <p:sp>
        <p:nvSpPr>
          <p:cNvPr id="3" name="Title 2">
            <a:extLst>
              <a:ext uri="{FF2B5EF4-FFF2-40B4-BE49-F238E27FC236}">
                <a16:creationId xmlns:a16="http://schemas.microsoft.com/office/drawing/2014/main" id="{3D12380E-5011-A41A-A528-57549D953BC9}"/>
              </a:ext>
            </a:extLst>
          </p:cNvPr>
          <p:cNvSpPr>
            <a:spLocks noGrp="1"/>
          </p:cNvSpPr>
          <p:nvPr>
            <p:ph type="title"/>
          </p:nvPr>
        </p:nvSpPr>
        <p:spPr/>
        <p:txBody>
          <a:bodyPr/>
          <a:lstStyle/>
          <a:p>
            <a:endParaRPr lang="en-US" dirty="0"/>
          </a:p>
        </p:txBody>
      </p:sp>
      <p:sp>
        <p:nvSpPr>
          <p:cNvPr id="5" name="Slide Number Placeholder 4">
            <a:extLst>
              <a:ext uri="{FF2B5EF4-FFF2-40B4-BE49-F238E27FC236}">
                <a16:creationId xmlns:a16="http://schemas.microsoft.com/office/drawing/2014/main" id="{C52106FA-E5F9-756E-F68D-151691B533CC}"/>
              </a:ext>
            </a:extLst>
          </p:cNvPr>
          <p:cNvSpPr>
            <a:spLocks noGrp="1"/>
          </p:cNvSpPr>
          <p:nvPr>
            <p:ph type="sldNum" sz="quarter" idx="12"/>
          </p:nvPr>
        </p:nvSpPr>
        <p:spPr/>
        <p:txBody>
          <a:bodyPr/>
          <a:lstStyle/>
          <a:p>
            <a:fld id="{BC299515-5A6B-4DF8-BE46-739224BBAF19}" type="slidenum">
              <a:rPr lang="en-US" smtClean="0"/>
              <a:pPr/>
              <a:t>2</a:t>
            </a:fld>
            <a:endParaRPr lang="en-US" dirty="0"/>
          </a:p>
        </p:txBody>
      </p:sp>
      <p:sp>
        <p:nvSpPr>
          <p:cNvPr id="6" name="Text Placeholder 5">
            <a:extLst>
              <a:ext uri="{FF2B5EF4-FFF2-40B4-BE49-F238E27FC236}">
                <a16:creationId xmlns:a16="http://schemas.microsoft.com/office/drawing/2014/main" id="{2D8B4E39-8806-E2CA-6F4F-42B53EE090F0}"/>
              </a:ext>
            </a:extLst>
          </p:cNvPr>
          <p:cNvSpPr>
            <a:spLocks noGrp="1"/>
          </p:cNvSpPr>
          <p:nvPr>
            <p:ph type="body" sz="quarter" idx="13"/>
          </p:nvPr>
        </p:nvSpPr>
        <p:spPr/>
        <p:txBody>
          <a:bodyPr/>
          <a:lstStyle/>
          <a:p>
            <a:endParaRPr lang="en-US" dirty="0"/>
          </a:p>
        </p:txBody>
      </p:sp>
    </p:spTree>
    <p:extLst>
      <p:ext uri="{BB962C8B-B14F-4D97-AF65-F5344CB8AC3E}">
        <p14:creationId xmlns:p14="http://schemas.microsoft.com/office/powerpoint/2010/main" val="34312750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4057A9D-4D94-6B6C-0A13-CB717CD36F70}"/>
              </a:ext>
            </a:extLst>
          </p:cNvPr>
          <p:cNvSpPr>
            <a:spLocks noGrp="1"/>
          </p:cNvSpPr>
          <p:nvPr>
            <p:ph idx="1"/>
          </p:nvPr>
        </p:nvSpPr>
        <p:spPr/>
        <p:txBody>
          <a:bodyPr/>
          <a:lstStyle/>
          <a:p>
            <a:endParaRPr lang="en-US"/>
          </a:p>
        </p:txBody>
      </p:sp>
      <p:sp>
        <p:nvSpPr>
          <p:cNvPr id="3" name="Text Placeholder 2">
            <a:extLst>
              <a:ext uri="{FF2B5EF4-FFF2-40B4-BE49-F238E27FC236}">
                <a16:creationId xmlns:a16="http://schemas.microsoft.com/office/drawing/2014/main" id="{707F90B5-3A87-CF18-386D-97E97E961CAD}"/>
              </a:ext>
            </a:extLst>
          </p:cNvPr>
          <p:cNvSpPr>
            <a:spLocks noGrp="1"/>
          </p:cNvSpPr>
          <p:nvPr>
            <p:ph type="body" sz="half" idx="14"/>
          </p:nvPr>
        </p:nvSpPr>
        <p:spPr/>
        <p:txBody>
          <a:bodyPr/>
          <a:lstStyle/>
          <a:p>
            <a:endParaRPr lang="en-US"/>
          </a:p>
        </p:txBody>
      </p:sp>
      <p:sp>
        <p:nvSpPr>
          <p:cNvPr id="4" name="Content Placeholder 3">
            <a:extLst>
              <a:ext uri="{FF2B5EF4-FFF2-40B4-BE49-F238E27FC236}">
                <a16:creationId xmlns:a16="http://schemas.microsoft.com/office/drawing/2014/main" id="{81897B4C-AE9A-1416-7263-6A83C23BEFB9}"/>
              </a:ext>
            </a:extLst>
          </p:cNvPr>
          <p:cNvSpPr>
            <a:spLocks noGrp="1"/>
          </p:cNvSpPr>
          <p:nvPr>
            <p:ph idx="15"/>
          </p:nvPr>
        </p:nvSpPr>
        <p:spPr/>
        <p:txBody>
          <a:bodyPr/>
          <a:lstStyle/>
          <a:p>
            <a:endParaRPr lang="en-US"/>
          </a:p>
        </p:txBody>
      </p:sp>
      <p:sp>
        <p:nvSpPr>
          <p:cNvPr id="5" name="Text Placeholder 4">
            <a:extLst>
              <a:ext uri="{FF2B5EF4-FFF2-40B4-BE49-F238E27FC236}">
                <a16:creationId xmlns:a16="http://schemas.microsoft.com/office/drawing/2014/main" id="{DE2711D0-2AF2-45E2-BE24-11E07FC918DE}"/>
              </a:ext>
            </a:extLst>
          </p:cNvPr>
          <p:cNvSpPr>
            <a:spLocks noGrp="1"/>
          </p:cNvSpPr>
          <p:nvPr>
            <p:ph type="body" sz="half" idx="16"/>
          </p:nvPr>
        </p:nvSpPr>
        <p:spPr/>
        <p:txBody>
          <a:bodyPr/>
          <a:lstStyle/>
          <a:p>
            <a:endParaRPr lang="en-US"/>
          </a:p>
        </p:txBody>
      </p:sp>
      <p:sp>
        <p:nvSpPr>
          <p:cNvPr id="7" name="Slide Number Placeholder 6">
            <a:extLst>
              <a:ext uri="{FF2B5EF4-FFF2-40B4-BE49-F238E27FC236}">
                <a16:creationId xmlns:a16="http://schemas.microsoft.com/office/drawing/2014/main" id="{01544077-99EC-21E2-6D29-06CAFA6A3400}"/>
              </a:ext>
            </a:extLst>
          </p:cNvPr>
          <p:cNvSpPr>
            <a:spLocks noGrp="1"/>
          </p:cNvSpPr>
          <p:nvPr>
            <p:ph type="sldNum" sz="quarter" idx="12"/>
          </p:nvPr>
        </p:nvSpPr>
        <p:spPr/>
        <p:txBody>
          <a:bodyPr/>
          <a:lstStyle/>
          <a:p>
            <a:fld id="{BC299515-5A6B-4DF8-BE46-739224BBAF19}" type="slidenum">
              <a:rPr lang="en-US" smtClean="0"/>
              <a:pPr/>
              <a:t>20</a:t>
            </a:fld>
            <a:endParaRPr lang="en-US" dirty="0"/>
          </a:p>
        </p:txBody>
      </p:sp>
      <p:sp>
        <p:nvSpPr>
          <p:cNvPr id="8" name="Title 7">
            <a:extLst>
              <a:ext uri="{FF2B5EF4-FFF2-40B4-BE49-F238E27FC236}">
                <a16:creationId xmlns:a16="http://schemas.microsoft.com/office/drawing/2014/main" id="{113A4AD0-E3F6-B684-36DD-D8B16FE87BCB}"/>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5243409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ED6072E-C87F-877D-2206-EABFCAF18205}"/>
              </a:ext>
            </a:extLst>
          </p:cNvPr>
          <p:cNvSpPr>
            <a:spLocks noGrp="1"/>
          </p:cNvSpPr>
          <p:nvPr>
            <p:ph type="sldNum" sz="quarter" idx="12"/>
          </p:nvPr>
        </p:nvSpPr>
        <p:spPr/>
        <p:txBody>
          <a:bodyPr/>
          <a:lstStyle/>
          <a:p>
            <a:fld id="{BC299515-5A6B-4DF8-BE46-739224BBAF19}" type="slidenum">
              <a:rPr lang="en-US" smtClean="0"/>
              <a:pPr/>
              <a:t>21</a:t>
            </a:fld>
            <a:endParaRPr lang="en-US" dirty="0"/>
          </a:p>
        </p:txBody>
      </p:sp>
      <p:sp>
        <p:nvSpPr>
          <p:cNvPr id="4" name="Title 3">
            <a:extLst>
              <a:ext uri="{FF2B5EF4-FFF2-40B4-BE49-F238E27FC236}">
                <a16:creationId xmlns:a16="http://schemas.microsoft.com/office/drawing/2014/main" id="{D53FA859-17DF-BBDB-771B-33D6CDB0B641}"/>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2A280885-800D-F4B3-8AA9-5809985BD50D}"/>
              </a:ext>
            </a:extLst>
          </p:cNvPr>
          <p:cNvSpPr>
            <a:spLocks noGrp="1"/>
          </p:cNvSpPr>
          <p:nvPr>
            <p:ph type="body" sz="half" idx="14"/>
          </p:nvPr>
        </p:nvSpPr>
        <p:spPr/>
        <p:txBody>
          <a:bodyPr>
            <a:normAutofit fontScale="77500" lnSpcReduction="20000"/>
          </a:bodyPr>
          <a:lstStyle/>
          <a:p>
            <a:endParaRPr lang="en-US"/>
          </a:p>
        </p:txBody>
      </p:sp>
      <p:sp>
        <p:nvSpPr>
          <p:cNvPr id="6" name="Text Placeholder 5">
            <a:extLst>
              <a:ext uri="{FF2B5EF4-FFF2-40B4-BE49-F238E27FC236}">
                <a16:creationId xmlns:a16="http://schemas.microsoft.com/office/drawing/2014/main" id="{1DE167EF-8BD7-79A0-02A0-74B664A52036}"/>
              </a:ext>
            </a:extLst>
          </p:cNvPr>
          <p:cNvSpPr>
            <a:spLocks noGrp="1"/>
          </p:cNvSpPr>
          <p:nvPr>
            <p:ph type="body" sz="half" idx="15"/>
          </p:nvPr>
        </p:nvSpPr>
        <p:spPr/>
        <p:txBody>
          <a:bodyPr>
            <a:normAutofit fontScale="77500" lnSpcReduction="20000"/>
          </a:bodyPr>
          <a:lstStyle/>
          <a:p>
            <a:endParaRPr lang="en-US"/>
          </a:p>
        </p:txBody>
      </p:sp>
      <p:sp>
        <p:nvSpPr>
          <p:cNvPr id="7" name="Text Placeholder 6">
            <a:extLst>
              <a:ext uri="{FF2B5EF4-FFF2-40B4-BE49-F238E27FC236}">
                <a16:creationId xmlns:a16="http://schemas.microsoft.com/office/drawing/2014/main" id="{7774CA35-D072-5A5B-B724-F7BF66AC347B}"/>
              </a:ext>
            </a:extLst>
          </p:cNvPr>
          <p:cNvSpPr>
            <a:spLocks noGrp="1"/>
          </p:cNvSpPr>
          <p:nvPr>
            <p:ph type="body" sz="half" idx="16"/>
          </p:nvPr>
        </p:nvSpPr>
        <p:spPr/>
        <p:txBody>
          <a:bodyPr>
            <a:normAutofit fontScale="77500" lnSpcReduction="20000"/>
          </a:bodyPr>
          <a:lstStyle/>
          <a:p>
            <a:endParaRPr lang="en-US"/>
          </a:p>
        </p:txBody>
      </p:sp>
      <p:sp>
        <p:nvSpPr>
          <p:cNvPr id="8" name="Text Placeholder 7">
            <a:extLst>
              <a:ext uri="{FF2B5EF4-FFF2-40B4-BE49-F238E27FC236}">
                <a16:creationId xmlns:a16="http://schemas.microsoft.com/office/drawing/2014/main" id="{11F9F246-98F1-8654-1B77-37446E10705B}"/>
              </a:ext>
            </a:extLst>
          </p:cNvPr>
          <p:cNvSpPr>
            <a:spLocks noGrp="1"/>
          </p:cNvSpPr>
          <p:nvPr>
            <p:ph type="body" sz="half" idx="17"/>
          </p:nvPr>
        </p:nvSpPr>
        <p:spPr/>
        <p:txBody>
          <a:bodyPr>
            <a:normAutofit fontScale="77500" lnSpcReduction="20000"/>
          </a:bodyPr>
          <a:lstStyle/>
          <a:p>
            <a:endParaRPr lang="en-US"/>
          </a:p>
        </p:txBody>
      </p:sp>
      <p:sp>
        <p:nvSpPr>
          <p:cNvPr id="9" name="Text Placeholder 8">
            <a:extLst>
              <a:ext uri="{FF2B5EF4-FFF2-40B4-BE49-F238E27FC236}">
                <a16:creationId xmlns:a16="http://schemas.microsoft.com/office/drawing/2014/main" id="{C045D99D-F3C5-A2E0-D481-CD449C7B5E1D}"/>
              </a:ext>
            </a:extLst>
          </p:cNvPr>
          <p:cNvSpPr>
            <a:spLocks noGrp="1"/>
          </p:cNvSpPr>
          <p:nvPr>
            <p:ph type="body" sz="half" idx="18"/>
          </p:nvPr>
        </p:nvSpPr>
        <p:spPr/>
        <p:txBody>
          <a:bodyPr>
            <a:normAutofit fontScale="77500" lnSpcReduction="20000"/>
          </a:bodyPr>
          <a:lstStyle/>
          <a:p>
            <a:endParaRPr lang="en-US"/>
          </a:p>
        </p:txBody>
      </p:sp>
      <p:sp>
        <p:nvSpPr>
          <p:cNvPr id="10" name="Text Placeholder 9">
            <a:extLst>
              <a:ext uri="{FF2B5EF4-FFF2-40B4-BE49-F238E27FC236}">
                <a16:creationId xmlns:a16="http://schemas.microsoft.com/office/drawing/2014/main" id="{1E75C4F7-549A-4CBE-9B5C-549A285C270A}"/>
              </a:ext>
            </a:extLst>
          </p:cNvPr>
          <p:cNvSpPr>
            <a:spLocks noGrp="1"/>
          </p:cNvSpPr>
          <p:nvPr>
            <p:ph type="body" sz="half" idx="19"/>
          </p:nvPr>
        </p:nvSpPr>
        <p:spPr/>
        <p:txBody>
          <a:bodyPr/>
          <a:lstStyle/>
          <a:p>
            <a:endParaRPr lang="en-US"/>
          </a:p>
        </p:txBody>
      </p:sp>
      <p:sp>
        <p:nvSpPr>
          <p:cNvPr id="11" name="Text Placeholder 10">
            <a:extLst>
              <a:ext uri="{FF2B5EF4-FFF2-40B4-BE49-F238E27FC236}">
                <a16:creationId xmlns:a16="http://schemas.microsoft.com/office/drawing/2014/main" id="{F5CB47A3-BF99-A4AD-0E45-A3BDF5AB04EF}"/>
              </a:ext>
            </a:extLst>
          </p:cNvPr>
          <p:cNvSpPr>
            <a:spLocks noGrp="1"/>
          </p:cNvSpPr>
          <p:nvPr>
            <p:ph type="body" sz="half" idx="20"/>
          </p:nvPr>
        </p:nvSpPr>
        <p:spPr/>
        <p:txBody>
          <a:bodyPr/>
          <a:lstStyle/>
          <a:p>
            <a:endParaRPr lang="en-US"/>
          </a:p>
        </p:txBody>
      </p:sp>
      <p:sp>
        <p:nvSpPr>
          <p:cNvPr id="12" name="Text Placeholder 11">
            <a:extLst>
              <a:ext uri="{FF2B5EF4-FFF2-40B4-BE49-F238E27FC236}">
                <a16:creationId xmlns:a16="http://schemas.microsoft.com/office/drawing/2014/main" id="{C739C8CA-F6B3-A6ED-4FB2-282512896951}"/>
              </a:ext>
            </a:extLst>
          </p:cNvPr>
          <p:cNvSpPr>
            <a:spLocks noGrp="1"/>
          </p:cNvSpPr>
          <p:nvPr>
            <p:ph type="body" sz="half" idx="21"/>
          </p:nvPr>
        </p:nvSpPr>
        <p:spPr/>
        <p:txBody>
          <a:bodyPr/>
          <a:lstStyle/>
          <a:p>
            <a:endParaRPr lang="en-US"/>
          </a:p>
        </p:txBody>
      </p:sp>
      <p:sp>
        <p:nvSpPr>
          <p:cNvPr id="13" name="Text Placeholder 12">
            <a:extLst>
              <a:ext uri="{FF2B5EF4-FFF2-40B4-BE49-F238E27FC236}">
                <a16:creationId xmlns:a16="http://schemas.microsoft.com/office/drawing/2014/main" id="{C2DBB62B-DB8C-7B3D-544A-5D4ECFF914C8}"/>
              </a:ext>
            </a:extLst>
          </p:cNvPr>
          <p:cNvSpPr>
            <a:spLocks noGrp="1"/>
          </p:cNvSpPr>
          <p:nvPr>
            <p:ph type="body" sz="half" idx="22"/>
          </p:nvPr>
        </p:nvSpPr>
        <p:spPr/>
        <p:txBody>
          <a:bodyPr/>
          <a:lstStyle/>
          <a:p>
            <a:endParaRPr lang="en-US"/>
          </a:p>
        </p:txBody>
      </p:sp>
      <p:sp>
        <p:nvSpPr>
          <p:cNvPr id="14" name="Text Placeholder 13">
            <a:extLst>
              <a:ext uri="{FF2B5EF4-FFF2-40B4-BE49-F238E27FC236}">
                <a16:creationId xmlns:a16="http://schemas.microsoft.com/office/drawing/2014/main" id="{7D9F981B-6AD3-F929-3408-EBBCB40670A0}"/>
              </a:ext>
            </a:extLst>
          </p:cNvPr>
          <p:cNvSpPr>
            <a:spLocks noGrp="1"/>
          </p:cNvSpPr>
          <p:nvPr>
            <p:ph type="body" sz="half" idx="23"/>
          </p:nvPr>
        </p:nvSpPr>
        <p:spPr/>
        <p:txBody>
          <a:bodyPr/>
          <a:lstStyle/>
          <a:p>
            <a:endParaRPr lang="en-US"/>
          </a:p>
        </p:txBody>
      </p:sp>
    </p:spTree>
    <p:extLst>
      <p:ext uri="{BB962C8B-B14F-4D97-AF65-F5344CB8AC3E}">
        <p14:creationId xmlns:p14="http://schemas.microsoft.com/office/powerpoint/2010/main" val="1697996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6670CCB-C7E1-E411-2A8E-C7E25F305232}"/>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B47FC8BE-0E70-4D75-54E4-4D26590A09F1}"/>
              </a:ext>
            </a:extLst>
          </p:cNvPr>
          <p:cNvSpPr>
            <a:spLocks noGrp="1"/>
          </p:cNvSpPr>
          <p:nvPr>
            <p:ph type="sldNum" sz="quarter" idx="12"/>
          </p:nvPr>
        </p:nvSpPr>
        <p:spPr/>
        <p:txBody>
          <a:bodyPr/>
          <a:lstStyle/>
          <a:p>
            <a:fld id="{BC299515-5A6B-4DF8-BE46-739224BBAF19}" type="slidenum">
              <a:rPr lang="en-US" smtClean="0"/>
              <a:pPr/>
              <a:t>22</a:t>
            </a:fld>
            <a:endParaRPr lang="en-US" dirty="0"/>
          </a:p>
        </p:txBody>
      </p:sp>
      <p:sp>
        <p:nvSpPr>
          <p:cNvPr id="5" name="Title 4">
            <a:extLst>
              <a:ext uri="{FF2B5EF4-FFF2-40B4-BE49-F238E27FC236}">
                <a16:creationId xmlns:a16="http://schemas.microsoft.com/office/drawing/2014/main" id="{D33A60B2-76A4-3603-7A97-B3082C452284}"/>
              </a:ext>
            </a:extLst>
          </p:cNvPr>
          <p:cNvSpPr>
            <a:spLocks noGrp="1"/>
          </p:cNvSpPr>
          <p:nvPr>
            <p:ph type="title"/>
          </p:nvPr>
        </p:nvSpPr>
        <p:spPr/>
        <p:txBody>
          <a:bodyPr/>
          <a:lstStyle/>
          <a:p>
            <a:endParaRPr lang="en-US"/>
          </a:p>
        </p:txBody>
      </p:sp>
      <p:sp>
        <p:nvSpPr>
          <p:cNvPr id="6" name="Text Placeholder 5">
            <a:extLst>
              <a:ext uri="{FF2B5EF4-FFF2-40B4-BE49-F238E27FC236}">
                <a16:creationId xmlns:a16="http://schemas.microsoft.com/office/drawing/2014/main" id="{4046DEF0-C8D8-31C0-90A3-4009B920CBF1}"/>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1528316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F5BCAD7-F4CE-3C86-A9EC-CF88D3948A94}"/>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DBD5C16A-D772-3469-A40E-BA4DCEAD6BB6}"/>
              </a:ext>
            </a:extLst>
          </p:cNvPr>
          <p:cNvSpPr>
            <a:spLocks noGrp="1"/>
          </p:cNvSpPr>
          <p:nvPr>
            <p:ph type="sldNum" sz="quarter" idx="12"/>
          </p:nvPr>
        </p:nvSpPr>
        <p:spPr/>
        <p:txBody>
          <a:bodyPr/>
          <a:lstStyle/>
          <a:p>
            <a:fld id="{BC299515-5A6B-4DF8-BE46-739224BBAF19}" type="slidenum">
              <a:rPr lang="en-US" smtClean="0"/>
              <a:pPr/>
              <a:t>23</a:t>
            </a:fld>
            <a:endParaRPr lang="en-US" dirty="0"/>
          </a:p>
        </p:txBody>
      </p:sp>
      <p:sp>
        <p:nvSpPr>
          <p:cNvPr id="5" name="Title 4">
            <a:extLst>
              <a:ext uri="{FF2B5EF4-FFF2-40B4-BE49-F238E27FC236}">
                <a16:creationId xmlns:a16="http://schemas.microsoft.com/office/drawing/2014/main" id="{7647B903-9469-4DDC-07E6-611FE5DB206C}"/>
              </a:ext>
            </a:extLst>
          </p:cNvPr>
          <p:cNvSpPr>
            <a:spLocks noGrp="1"/>
          </p:cNvSpPr>
          <p:nvPr>
            <p:ph type="title"/>
          </p:nvPr>
        </p:nvSpPr>
        <p:spPr/>
        <p:txBody>
          <a:bodyPr/>
          <a:lstStyle/>
          <a:p>
            <a:endParaRPr lang="en-US"/>
          </a:p>
        </p:txBody>
      </p:sp>
      <p:sp>
        <p:nvSpPr>
          <p:cNvPr id="6" name="Text Placeholder 5">
            <a:extLst>
              <a:ext uri="{FF2B5EF4-FFF2-40B4-BE49-F238E27FC236}">
                <a16:creationId xmlns:a16="http://schemas.microsoft.com/office/drawing/2014/main" id="{09A6BE59-DF61-1B29-CA5E-2E5F963AE165}"/>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31725076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32612-BF30-A77B-3D7C-287E91B6337C}"/>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BD15739E-16E0-D309-6209-E4D0B021246E}"/>
              </a:ext>
            </a:extLst>
          </p:cNvPr>
          <p:cNvSpPr>
            <a:spLocks noGrp="1"/>
          </p:cNvSpPr>
          <p:nvPr>
            <p:ph type="body" sz="half" idx="2"/>
          </p:nvPr>
        </p:nvSpPr>
        <p:spPr/>
        <p:txBody>
          <a:bodyPr/>
          <a:lstStyle/>
          <a:p>
            <a:endParaRPr lang="en-US"/>
          </a:p>
        </p:txBody>
      </p:sp>
      <p:sp>
        <p:nvSpPr>
          <p:cNvPr id="4" name="Content Placeholder 3">
            <a:extLst>
              <a:ext uri="{FF2B5EF4-FFF2-40B4-BE49-F238E27FC236}">
                <a16:creationId xmlns:a16="http://schemas.microsoft.com/office/drawing/2014/main" id="{9966464C-FC46-789A-B0D8-CDB85687C03C}"/>
              </a:ext>
            </a:extLst>
          </p:cNvPr>
          <p:cNvSpPr>
            <a:spLocks noGrp="1"/>
          </p:cNvSpPr>
          <p:nvPr>
            <p:ph idx="1"/>
          </p:nvPr>
        </p:nvSpPr>
        <p:spPr/>
        <p:txBody>
          <a:bodyPr/>
          <a:lstStyle/>
          <a:p>
            <a:endParaRPr lang="en-US"/>
          </a:p>
        </p:txBody>
      </p:sp>
      <p:sp>
        <p:nvSpPr>
          <p:cNvPr id="6" name="Slide Number Placeholder 5">
            <a:extLst>
              <a:ext uri="{FF2B5EF4-FFF2-40B4-BE49-F238E27FC236}">
                <a16:creationId xmlns:a16="http://schemas.microsoft.com/office/drawing/2014/main" id="{9DB37A99-7DC1-1409-12A5-6358711BF744}"/>
              </a:ext>
            </a:extLst>
          </p:cNvPr>
          <p:cNvSpPr>
            <a:spLocks noGrp="1"/>
          </p:cNvSpPr>
          <p:nvPr>
            <p:ph type="sldNum" sz="quarter" idx="12"/>
          </p:nvPr>
        </p:nvSpPr>
        <p:spPr/>
        <p:txBody>
          <a:bodyPr/>
          <a:lstStyle/>
          <a:p>
            <a:fld id="{BC299515-5A6B-4DF8-BE46-739224BBAF19}" type="slidenum">
              <a:rPr lang="en-US" smtClean="0"/>
              <a:pPr/>
              <a:t>24</a:t>
            </a:fld>
            <a:endParaRPr lang="en-US" dirty="0"/>
          </a:p>
        </p:txBody>
      </p:sp>
    </p:spTree>
    <p:extLst>
      <p:ext uri="{BB962C8B-B14F-4D97-AF65-F5344CB8AC3E}">
        <p14:creationId xmlns:p14="http://schemas.microsoft.com/office/powerpoint/2010/main" val="8154201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BC79845-8515-A07D-03CF-1E6630DEEB3A}"/>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BD8FFEA1-1F09-778C-49C2-819371164EF5}"/>
              </a:ext>
            </a:extLst>
          </p:cNvPr>
          <p:cNvSpPr>
            <a:spLocks noGrp="1"/>
          </p:cNvSpPr>
          <p:nvPr>
            <p:ph type="sldNum" sz="quarter" idx="12"/>
          </p:nvPr>
        </p:nvSpPr>
        <p:spPr/>
        <p:txBody>
          <a:bodyPr/>
          <a:lstStyle/>
          <a:p>
            <a:fld id="{BC299515-5A6B-4DF8-BE46-739224BBAF19}" type="slidenum">
              <a:rPr lang="en-US" smtClean="0"/>
              <a:pPr/>
              <a:t>25</a:t>
            </a:fld>
            <a:endParaRPr lang="en-US" dirty="0"/>
          </a:p>
        </p:txBody>
      </p:sp>
      <p:sp>
        <p:nvSpPr>
          <p:cNvPr id="5" name="Title 4">
            <a:extLst>
              <a:ext uri="{FF2B5EF4-FFF2-40B4-BE49-F238E27FC236}">
                <a16:creationId xmlns:a16="http://schemas.microsoft.com/office/drawing/2014/main" id="{472D4718-DEC3-DB12-A00D-0DC4D0AFE78F}"/>
              </a:ext>
            </a:extLst>
          </p:cNvPr>
          <p:cNvSpPr>
            <a:spLocks noGrp="1"/>
          </p:cNvSpPr>
          <p:nvPr>
            <p:ph type="title"/>
          </p:nvPr>
        </p:nvSpPr>
        <p:spPr/>
        <p:txBody>
          <a:bodyPr/>
          <a:lstStyle/>
          <a:p>
            <a:endParaRPr lang="en-US"/>
          </a:p>
        </p:txBody>
      </p:sp>
      <p:sp>
        <p:nvSpPr>
          <p:cNvPr id="6" name="Text Placeholder 5">
            <a:extLst>
              <a:ext uri="{FF2B5EF4-FFF2-40B4-BE49-F238E27FC236}">
                <a16:creationId xmlns:a16="http://schemas.microsoft.com/office/drawing/2014/main" id="{E3E9AB57-C29F-3F5F-E0F1-CB20226B705E}"/>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237595138"/>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AD78541-5D1A-798A-570B-D3BF2B1F3286}"/>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28985E45-03B7-33F9-9C75-F0BFFF3F8B15}"/>
              </a:ext>
            </a:extLst>
          </p:cNvPr>
          <p:cNvSpPr>
            <a:spLocks noGrp="1"/>
          </p:cNvSpPr>
          <p:nvPr>
            <p:ph type="sldNum" sz="quarter" idx="12"/>
          </p:nvPr>
        </p:nvSpPr>
        <p:spPr/>
        <p:txBody>
          <a:bodyPr/>
          <a:lstStyle/>
          <a:p>
            <a:fld id="{BC299515-5A6B-4DF8-BE46-739224BBAF19}" type="slidenum">
              <a:rPr lang="en-US" smtClean="0"/>
              <a:pPr/>
              <a:t>26</a:t>
            </a:fld>
            <a:endParaRPr lang="en-US" dirty="0"/>
          </a:p>
        </p:txBody>
      </p:sp>
      <p:sp>
        <p:nvSpPr>
          <p:cNvPr id="5" name="Title 4">
            <a:extLst>
              <a:ext uri="{FF2B5EF4-FFF2-40B4-BE49-F238E27FC236}">
                <a16:creationId xmlns:a16="http://schemas.microsoft.com/office/drawing/2014/main" id="{EC8F88CF-B46E-F467-FC51-30531DFB5DCA}"/>
              </a:ext>
            </a:extLst>
          </p:cNvPr>
          <p:cNvSpPr>
            <a:spLocks noGrp="1"/>
          </p:cNvSpPr>
          <p:nvPr>
            <p:ph type="title"/>
          </p:nvPr>
        </p:nvSpPr>
        <p:spPr/>
        <p:txBody>
          <a:bodyPr/>
          <a:lstStyle/>
          <a:p>
            <a:endParaRPr lang="en-US"/>
          </a:p>
        </p:txBody>
      </p:sp>
      <p:sp>
        <p:nvSpPr>
          <p:cNvPr id="6" name="Text Placeholder 5">
            <a:extLst>
              <a:ext uri="{FF2B5EF4-FFF2-40B4-BE49-F238E27FC236}">
                <a16:creationId xmlns:a16="http://schemas.microsoft.com/office/drawing/2014/main" id="{8A551939-129C-14CC-B978-6CBB127B680B}"/>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1597246218"/>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A45AE9D-4787-06C0-A8DB-1DB846B54AC2}"/>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2FF74928-0A3B-2E12-C0DD-1D63392667D0}"/>
              </a:ext>
            </a:extLst>
          </p:cNvPr>
          <p:cNvSpPr>
            <a:spLocks noGrp="1"/>
          </p:cNvSpPr>
          <p:nvPr>
            <p:ph type="sldNum" sz="quarter" idx="12"/>
          </p:nvPr>
        </p:nvSpPr>
        <p:spPr/>
        <p:txBody>
          <a:bodyPr/>
          <a:lstStyle/>
          <a:p>
            <a:fld id="{BC299515-5A6B-4DF8-BE46-739224BBAF19}" type="slidenum">
              <a:rPr lang="en-US" smtClean="0"/>
              <a:pPr/>
              <a:t>27</a:t>
            </a:fld>
            <a:endParaRPr lang="en-US" dirty="0"/>
          </a:p>
        </p:txBody>
      </p:sp>
      <p:sp>
        <p:nvSpPr>
          <p:cNvPr id="5" name="Title 4">
            <a:extLst>
              <a:ext uri="{FF2B5EF4-FFF2-40B4-BE49-F238E27FC236}">
                <a16:creationId xmlns:a16="http://schemas.microsoft.com/office/drawing/2014/main" id="{5CFAF883-846C-9F20-EB02-D7C69B03CEAB}"/>
              </a:ext>
            </a:extLst>
          </p:cNvPr>
          <p:cNvSpPr>
            <a:spLocks noGrp="1"/>
          </p:cNvSpPr>
          <p:nvPr>
            <p:ph type="title"/>
          </p:nvPr>
        </p:nvSpPr>
        <p:spPr/>
        <p:txBody>
          <a:bodyPr/>
          <a:lstStyle/>
          <a:p>
            <a:endParaRPr lang="en-US"/>
          </a:p>
        </p:txBody>
      </p:sp>
      <p:sp>
        <p:nvSpPr>
          <p:cNvPr id="6" name="Text Placeholder 5">
            <a:extLst>
              <a:ext uri="{FF2B5EF4-FFF2-40B4-BE49-F238E27FC236}">
                <a16:creationId xmlns:a16="http://schemas.microsoft.com/office/drawing/2014/main" id="{D6B00B67-5213-2AFA-A64F-AA9B976D188D}"/>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3637666069"/>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6958F-11A3-DAD7-4F51-8BB6F04E588D}"/>
              </a:ext>
            </a:extLst>
          </p:cNvPr>
          <p:cNvSpPr>
            <a:spLocks noGrp="1"/>
          </p:cNvSpPr>
          <p:nvPr>
            <p:ph type="title"/>
          </p:nvPr>
        </p:nvSpPr>
        <p:spPr/>
        <p:txBody>
          <a:bodyPr/>
          <a:lstStyle/>
          <a:p>
            <a:endParaRPr lang="en-US"/>
          </a:p>
        </p:txBody>
      </p:sp>
      <p:sp>
        <p:nvSpPr>
          <p:cNvPr id="3" name="Picture Placeholder 2">
            <a:extLst>
              <a:ext uri="{FF2B5EF4-FFF2-40B4-BE49-F238E27FC236}">
                <a16:creationId xmlns:a16="http://schemas.microsoft.com/office/drawing/2014/main" id="{348367FB-C349-E094-CFD8-299EFB3FB89A}"/>
              </a:ext>
            </a:extLst>
          </p:cNvPr>
          <p:cNvSpPr>
            <a:spLocks noGrp="1"/>
          </p:cNvSpPr>
          <p:nvPr>
            <p:ph type="pic" idx="1"/>
          </p:nvPr>
        </p:nvSpPr>
        <p:spPr/>
        <p:txBody>
          <a:bodyPr/>
          <a:lstStyle/>
          <a:p>
            <a:endParaRPr lang="en-US"/>
          </a:p>
        </p:txBody>
      </p:sp>
      <p:sp>
        <p:nvSpPr>
          <p:cNvPr id="4" name="Text Placeholder 3">
            <a:extLst>
              <a:ext uri="{FF2B5EF4-FFF2-40B4-BE49-F238E27FC236}">
                <a16:creationId xmlns:a16="http://schemas.microsoft.com/office/drawing/2014/main" id="{473F46AA-48E4-1201-F440-039BA9A58701}"/>
              </a:ext>
            </a:extLst>
          </p:cNvPr>
          <p:cNvSpPr>
            <a:spLocks noGrp="1"/>
          </p:cNvSpPr>
          <p:nvPr>
            <p:ph type="body" sz="half" idx="2"/>
          </p:nvPr>
        </p:nvSpPr>
        <p:spPr/>
        <p:txBody>
          <a:bodyPr/>
          <a:lstStyle/>
          <a:p>
            <a:endParaRPr lang="en-US"/>
          </a:p>
        </p:txBody>
      </p:sp>
      <p:sp>
        <p:nvSpPr>
          <p:cNvPr id="6" name="Slide Number Placeholder 5">
            <a:extLst>
              <a:ext uri="{FF2B5EF4-FFF2-40B4-BE49-F238E27FC236}">
                <a16:creationId xmlns:a16="http://schemas.microsoft.com/office/drawing/2014/main" id="{A485D1E6-641C-FC55-C744-1A295AAD2176}"/>
              </a:ext>
            </a:extLst>
          </p:cNvPr>
          <p:cNvSpPr>
            <a:spLocks noGrp="1"/>
          </p:cNvSpPr>
          <p:nvPr>
            <p:ph type="sldNum" sz="quarter" idx="12"/>
          </p:nvPr>
        </p:nvSpPr>
        <p:spPr/>
        <p:txBody>
          <a:bodyPr/>
          <a:lstStyle/>
          <a:p>
            <a:fld id="{BC299515-5A6B-4DF8-BE46-739224BBAF19}" type="slidenum">
              <a:rPr lang="en-US" smtClean="0"/>
              <a:pPr/>
              <a:t>28</a:t>
            </a:fld>
            <a:endParaRPr lang="en-US" dirty="0"/>
          </a:p>
        </p:txBody>
      </p:sp>
    </p:spTree>
    <p:extLst>
      <p:ext uri="{BB962C8B-B14F-4D97-AF65-F5344CB8AC3E}">
        <p14:creationId xmlns:p14="http://schemas.microsoft.com/office/powerpoint/2010/main" val="7359262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6B723-96E4-5935-5818-EDC90C092E9B}"/>
              </a:ext>
            </a:extLst>
          </p:cNvPr>
          <p:cNvSpPr>
            <a:spLocks noGrp="1"/>
          </p:cNvSpPr>
          <p:nvPr>
            <p:ph type="title"/>
          </p:nvPr>
        </p:nvSpPr>
        <p:spPr/>
        <p:txBody>
          <a:bodyPr/>
          <a:lstStyle/>
          <a:p>
            <a:endParaRPr lang="en-US"/>
          </a:p>
        </p:txBody>
      </p:sp>
      <p:sp>
        <p:nvSpPr>
          <p:cNvPr id="3" name="Picture Placeholder 2">
            <a:extLst>
              <a:ext uri="{FF2B5EF4-FFF2-40B4-BE49-F238E27FC236}">
                <a16:creationId xmlns:a16="http://schemas.microsoft.com/office/drawing/2014/main" id="{DFC018D2-4DB8-60E3-A0E2-C89A6CF3CFFC}"/>
              </a:ext>
            </a:extLst>
          </p:cNvPr>
          <p:cNvSpPr>
            <a:spLocks noGrp="1"/>
          </p:cNvSpPr>
          <p:nvPr>
            <p:ph type="pic" idx="1"/>
          </p:nvPr>
        </p:nvSpPr>
        <p:spPr/>
        <p:txBody>
          <a:bodyPr/>
          <a:lstStyle/>
          <a:p>
            <a:endParaRPr lang="en-US"/>
          </a:p>
        </p:txBody>
      </p:sp>
      <p:sp>
        <p:nvSpPr>
          <p:cNvPr id="4" name="Text Placeholder 3">
            <a:extLst>
              <a:ext uri="{FF2B5EF4-FFF2-40B4-BE49-F238E27FC236}">
                <a16:creationId xmlns:a16="http://schemas.microsoft.com/office/drawing/2014/main" id="{B446A66C-9AF6-9887-22EF-7BC4A228BC7B}"/>
              </a:ext>
            </a:extLst>
          </p:cNvPr>
          <p:cNvSpPr>
            <a:spLocks noGrp="1"/>
          </p:cNvSpPr>
          <p:nvPr>
            <p:ph type="body" sz="half" idx="2"/>
          </p:nvPr>
        </p:nvSpPr>
        <p:spPr/>
        <p:txBody>
          <a:bodyPr/>
          <a:lstStyle/>
          <a:p>
            <a:endParaRPr lang="en-US"/>
          </a:p>
        </p:txBody>
      </p:sp>
      <p:sp>
        <p:nvSpPr>
          <p:cNvPr id="6" name="Slide Number Placeholder 5">
            <a:extLst>
              <a:ext uri="{FF2B5EF4-FFF2-40B4-BE49-F238E27FC236}">
                <a16:creationId xmlns:a16="http://schemas.microsoft.com/office/drawing/2014/main" id="{717C48F0-064E-A380-7493-F9D9A34D149A}"/>
              </a:ext>
            </a:extLst>
          </p:cNvPr>
          <p:cNvSpPr>
            <a:spLocks noGrp="1"/>
          </p:cNvSpPr>
          <p:nvPr>
            <p:ph type="sldNum" sz="quarter" idx="12"/>
          </p:nvPr>
        </p:nvSpPr>
        <p:spPr/>
        <p:txBody>
          <a:bodyPr/>
          <a:lstStyle/>
          <a:p>
            <a:fld id="{BC299515-5A6B-4DF8-BE46-739224BBAF19}" type="slidenum">
              <a:rPr lang="en-US" smtClean="0"/>
              <a:pPr/>
              <a:t>29</a:t>
            </a:fld>
            <a:endParaRPr lang="en-US" dirty="0"/>
          </a:p>
        </p:txBody>
      </p:sp>
    </p:spTree>
    <p:extLst>
      <p:ext uri="{BB962C8B-B14F-4D97-AF65-F5344CB8AC3E}">
        <p14:creationId xmlns:p14="http://schemas.microsoft.com/office/powerpoint/2010/main" val="30843960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8E80186-0E3B-BBAD-58EB-C4F20E1FE5A6}"/>
              </a:ext>
            </a:extLst>
          </p:cNvPr>
          <p:cNvSpPr>
            <a:spLocks noGrp="1"/>
          </p:cNvSpPr>
          <p:nvPr>
            <p:ph type="body" sz="quarter" idx="10"/>
          </p:nvPr>
        </p:nvSpPr>
        <p:spPr/>
        <p:txBody>
          <a:bodyPr/>
          <a:lstStyle/>
          <a:p>
            <a:endParaRPr lang="en-US"/>
          </a:p>
        </p:txBody>
      </p:sp>
      <p:sp>
        <p:nvSpPr>
          <p:cNvPr id="3" name="Title 2">
            <a:extLst>
              <a:ext uri="{FF2B5EF4-FFF2-40B4-BE49-F238E27FC236}">
                <a16:creationId xmlns:a16="http://schemas.microsoft.com/office/drawing/2014/main" id="{8BAA984B-1C1C-0644-2131-25E37C26541D}"/>
              </a:ext>
            </a:extLst>
          </p:cNvPr>
          <p:cNvSpPr>
            <a:spLocks noGrp="1"/>
          </p:cNvSpPr>
          <p:nvPr>
            <p:ph type="title"/>
          </p:nvPr>
        </p:nvSpPr>
        <p:spPr/>
        <p:txBody>
          <a:bodyPr/>
          <a:lstStyle/>
          <a:p>
            <a:endParaRPr lang="en-US"/>
          </a:p>
        </p:txBody>
      </p:sp>
      <p:sp>
        <p:nvSpPr>
          <p:cNvPr id="5" name="Slide Number Placeholder 4">
            <a:extLst>
              <a:ext uri="{FF2B5EF4-FFF2-40B4-BE49-F238E27FC236}">
                <a16:creationId xmlns:a16="http://schemas.microsoft.com/office/drawing/2014/main" id="{1618F4AE-6D44-CB8D-39FA-90FEB852EFC7}"/>
              </a:ext>
            </a:extLst>
          </p:cNvPr>
          <p:cNvSpPr>
            <a:spLocks noGrp="1"/>
          </p:cNvSpPr>
          <p:nvPr>
            <p:ph type="sldNum" sz="quarter" idx="12"/>
          </p:nvPr>
        </p:nvSpPr>
        <p:spPr/>
        <p:txBody>
          <a:bodyPr/>
          <a:lstStyle/>
          <a:p>
            <a:fld id="{BC299515-5A6B-4DF8-BE46-739224BBAF19}" type="slidenum">
              <a:rPr lang="en-US" smtClean="0"/>
              <a:pPr/>
              <a:t>3</a:t>
            </a:fld>
            <a:endParaRPr lang="en-US" dirty="0"/>
          </a:p>
        </p:txBody>
      </p:sp>
    </p:spTree>
    <p:extLst>
      <p:ext uri="{BB962C8B-B14F-4D97-AF65-F5344CB8AC3E}">
        <p14:creationId xmlns:p14="http://schemas.microsoft.com/office/powerpoint/2010/main" val="12830517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49C4B0B0-59B1-3836-A732-0C633F9298FB}"/>
              </a:ext>
            </a:extLst>
          </p:cNvPr>
          <p:cNvSpPr>
            <a:spLocks noGrp="1"/>
          </p:cNvSpPr>
          <p:nvPr>
            <p:ph type="pic" sz="quarter" idx="10"/>
          </p:nvPr>
        </p:nvSpPr>
        <p:spPr/>
        <p:txBody>
          <a:bodyPr/>
          <a:lstStyle/>
          <a:p>
            <a:endParaRPr lang="en-US"/>
          </a:p>
        </p:txBody>
      </p:sp>
      <p:sp>
        <p:nvSpPr>
          <p:cNvPr id="3" name="Content Placeholder 2">
            <a:extLst>
              <a:ext uri="{FF2B5EF4-FFF2-40B4-BE49-F238E27FC236}">
                <a16:creationId xmlns:a16="http://schemas.microsoft.com/office/drawing/2014/main" id="{872B6490-FA09-4C1F-7A7A-DD2B1064D95E}"/>
              </a:ext>
            </a:extLst>
          </p:cNvPr>
          <p:cNvSpPr>
            <a:spLocks noGrp="1"/>
          </p:cNvSpPr>
          <p:nvPr>
            <p:ph sz="half" idx="4294967295"/>
          </p:nvPr>
        </p:nvSpPr>
        <p:spPr>
          <a:xfrm>
            <a:off x="838200" y="1147313"/>
            <a:ext cx="5181600" cy="5029650"/>
          </a:xfrm>
        </p:spPr>
        <p:txBody>
          <a:bodyPr/>
          <a:lstStyle/>
          <a:p>
            <a:endParaRPr lang="en-US"/>
          </a:p>
        </p:txBody>
      </p:sp>
      <p:sp>
        <p:nvSpPr>
          <p:cNvPr id="4" name="Title 3">
            <a:extLst>
              <a:ext uri="{FF2B5EF4-FFF2-40B4-BE49-F238E27FC236}">
                <a16:creationId xmlns:a16="http://schemas.microsoft.com/office/drawing/2014/main" id="{19E210CA-83B5-71B3-DA5A-017D169846D2}"/>
              </a:ext>
            </a:extLst>
          </p:cNvPr>
          <p:cNvSpPr>
            <a:spLocks noGrp="1"/>
          </p:cNvSpPr>
          <p:nvPr>
            <p:ph type="title"/>
          </p:nvPr>
        </p:nvSpPr>
        <p:spPr/>
        <p:txBody>
          <a:bodyPr/>
          <a:lstStyle/>
          <a:p>
            <a:endParaRPr lang="en-US"/>
          </a:p>
        </p:txBody>
      </p:sp>
      <p:sp>
        <p:nvSpPr>
          <p:cNvPr id="6" name="Slide Number Placeholder 5">
            <a:extLst>
              <a:ext uri="{FF2B5EF4-FFF2-40B4-BE49-F238E27FC236}">
                <a16:creationId xmlns:a16="http://schemas.microsoft.com/office/drawing/2014/main" id="{10C4AF12-15FD-B213-34BF-F818AEEEC450}"/>
              </a:ext>
            </a:extLst>
          </p:cNvPr>
          <p:cNvSpPr>
            <a:spLocks noGrp="1"/>
          </p:cNvSpPr>
          <p:nvPr>
            <p:ph type="sldNum" sz="quarter" idx="12"/>
          </p:nvPr>
        </p:nvSpPr>
        <p:spPr/>
        <p:txBody>
          <a:bodyPr/>
          <a:lstStyle/>
          <a:p>
            <a:fld id="{BC299515-5A6B-4DF8-BE46-739224BBAF19}" type="slidenum">
              <a:rPr lang="en-US" smtClean="0"/>
              <a:pPr/>
              <a:t>30</a:t>
            </a:fld>
            <a:endParaRPr lang="en-US" dirty="0"/>
          </a:p>
        </p:txBody>
      </p:sp>
    </p:spTree>
    <p:extLst>
      <p:ext uri="{BB962C8B-B14F-4D97-AF65-F5344CB8AC3E}">
        <p14:creationId xmlns:p14="http://schemas.microsoft.com/office/powerpoint/2010/main" val="9336685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BBD5600-7B46-8E16-2FAE-570F1E468A97}"/>
              </a:ext>
            </a:extLst>
          </p:cNvPr>
          <p:cNvSpPr>
            <a:spLocks noGrp="1"/>
          </p:cNvSpPr>
          <p:nvPr>
            <p:ph type="sldNum" sz="quarter" idx="12"/>
          </p:nvPr>
        </p:nvSpPr>
        <p:spPr/>
        <p:txBody>
          <a:bodyPr/>
          <a:lstStyle/>
          <a:p>
            <a:fld id="{BC299515-5A6B-4DF8-BE46-739224BBAF19}" type="slidenum">
              <a:rPr lang="en-US" smtClean="0"/>
              <a:pPr/>
              <a:t>31</a:t>
            </a:fld>
            <a:endParaRPr lang="en-US" dirty="0"/>
          </a:p>
        </p:txBody>
      </p:sp>
    </p:spTree>
    <p:extLst>
      <p:ext uri="{BB962C8B-B14F-4D97-AF65-F5344CB8AC3E}">
        <p14:creationId xmlns:p14="http://schemas.microsoft.com/office/powerpoint/2010/main" val="11937122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B53AA28-68DA-4E88-B784-9CF5CADF5792}"/>
              </a:ext>
            </a:extLst>
          </p:cNvPr>
          <p:cNvSpPr>
            <a:spLocks noGrp="1"/>
          </p:cNvSpPr>
          <p:nvPr>
            <p:ph type="sldNum" sz="quarter" idx="12"/>
          </p:nvPr>
        </p:nvSpPr>
        <p:spPr/>
        <p:txBody>
          <a:bodyPr/>
          <a:lstStyle/>
          <a:p>
            <a:fld id="{BC299515-5A6B-4DF8-BE46-739224BBAF19}" type="slidenum">
              <a:rPr lang="en-US" smtClean="0"/>
              <a:pPr/>
              <a:t>32</a:t>
            </a:fld>
            <a:endParaRPr lang="en-US" dirty="0"/>
          </a:p>
        </p:txBody>
      </p:sp>
    </p:spTree>
    <p:extLst>
      <p:ext uri="{BB962C8B-B14F-4D97-AF65-F5344CB8AC3E}">
        <p14:creationId xmlns:p14="http://schemas.microsoft.com/office/powerpoint/2010/main" val="37605236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27E2EA5-69E1-DB56-D231-EA3E2F73C64C}"/>
              </a:ext>
            </a:extLst>
          </p:cNvPr>
          <p:cNvSpPr>
            <a:spLocks noGrp="1"/>
          </p:cNvSpPr>
          <p:nvPr>
            <p:ph type="sldNum" sz="quarter" idx="12"/>
          </p:nvPr>
        </p:nvSpPr>
        <p:spPr/>
        <p:txBody>
          <a:bodyPr/>
          <a:lstStyle/>
          <a:p>
            <a:fld id="{BC299515-5A6B-4DF8-BE46-739224BBAF19}" type="slidenum">
              <a:rPr lang="en-US" smtClean="0"/>
              <a:pPr/>
              <a:t>33</a:t>
            </a:fld>
            <a:endParaRPr lang="en-US" dirty="0"/>
          </a:p>
        </p:txBody>
      </p:sp>
    </p:spTree>
    <p:extLst>
      <p:ext uri="{BB962C8B-B14F-4D97-AF65-F5344CB8AC3E}">
        <p14:creationId xmlns:p14="http://schemas.microsoft.com/office/powerpoint/2010/main" val="41165429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DF8402B-2BE6-04F0-E7E0-092A9E77B315}"/>
              </a:ext>
            </a:extLst>
          </p:cNvPr>
          <p:cNvSpPr>
            <a:spLocks noGrp="1"/>
          </p:cNvSpPr>
          <p:nvPr>
            <p:ph type="sldNum" sz="quarter" idx="12"/>
          </p:nvPr>
        </p:nvSpPr>
        <p:spPr/>
        <p:txBody>
          <a:bodyPr/>
          <a:lstStyle/>
          <a:p>
            <a:fld id="{BC299515-5A6B-4DF8-BE46-739224BBAF19}" type="slidenum">
              <a:rPr lang="en-US" smtClean="0"/>
              <a:pPr/>
              <a:t>34</a:t>
            </a:fld>
            <a:endParaRPr lang="en-US" dirty="0"/>
          </a:p>
        </p:txBody>
      </p:sp>
    </p:spTree>
    <p:extLst>
      <p:ext uri="{BB962C8B-B14F-4D97-AF65-F5344CB8AC3E}">
        <p14:creationId xmlns:p14="http://schemas.microsoft.com/office/powerpoint/2010/main" val="40771192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E3A1A72-6385-C4C6-B898-8189121B7867}"/>
              </a:ext>
            </a:extLst>
          </p:cNvPr>
          <p:cNvSpPr>
            <a:spLocks noGrp="1"/>
          </p:cNvSpPr>
          <p:nvPr>
            <p:ph idx="4294967295"/>
          </p:nvPr>
        </p:nvSpPr>
        <p:spPr>
          <a:xfrm>
            <a:off x="838200" y="640080"/>
            <a:ext cx="10515600" cy="5536883"/>
          </a:xfrm>
        </p:spPr>
        <p:txBody>
          <a:bodyPr>
            <a:normAutofit/>
          </a:bodyPr>
          <a:lstStyle/>
          <a:p>
            <a:pPr marL="0" indent="0" algn="ctr">
              <a:buNone/>
            </a:pPr>
            <a:r>
              <a:rPr lang="en-US" sz="3200" b="1" dirty="0">
                <a:solidFill>
                  <a:schemeClr val="tx2"/>
                </a:solidFill>
              </a:rPr>
              <a:t>TAURUS 2024. ALL RIGHTS RESERVED. THIS INFORMATION IS FOR GENERAL PURPOSES ONLY AND IS NOT INTENDED TO PROVIDE LEGAL OR REGULATORY ADVICE. IT IS NOT INTENDED TO BE A SUBSTITUTE FOR ANY NFIP PUBLICATIONS.</a:t>
            </a:r>
          </a:p>
          <a:p>
            <a:pPr algn="ctr"/>
            <a:endParaRPr lang="en-US" sz="3200" b="1" dirty="0">
              <a:solidFill>
                <a:schemeClr val="tx2"/>
              </a:solidFill>
            </a:endParaRPr>
          </a:p>
        </p:txBody>
      </p:sp>
      <p:sp>
        <p:nvSpPr>
          <p:cNvPr id="4" name="Slide Number Placeholder 3">
            <a:extLst>
              <a:ext uri="{FF2B5EF4-FFF2-40B4-BE49-F238E27FC236}">
                <a16:creationId xmlns:a16="http://schemas.microsoft.com/office/drawing/2014/main" id="{9DC0BE72-AF3B-7A4A-B364-3EE5D03AB121}"/>
              </a:ext>
            </a:extLst>
          </p:cNvPr>
          <p:cNvSpPr>
            <a:spLocks noGrp="1"/>
          </p:cNvSpPr>
          <p:nvPr>
            <p:ph type="sldNum" sz="quarter" idx="12"/>
          </p:nvPr>
        </p:nvSpPr>
        <p:spPr/>
        <p:txBody>
          <a:bodyPr/>
          <a:lstStyle/>
          <a:p>
            <a:fld id="{BC299515-5A6B-4DF8-BE46-739224BBAF19}" type="slidenum">
              <a:rPr lang="en-US" smtClean="0"/>
              <a:pPr/>
              <a:t>35</a:t>
            </a:fld>
            <a:endParaRPr lang="en-US" dirty="0"/>
          </a:p>
        </p:txBody>
      </p:sp>
      <p:sp>
        <p:nvSpPr>
          <p:cNvPr id="5" name="Content Placeholder 4">
            <a:extLst>
              <a:ext uri="{FF2B5EF4-FFF2-40B4-BE49-F238E27FC236}">
                <a16:creationId xmlns:a16="http://schemas.microsoft.com/office/drawing/2014/main" id="{416D63C9-780C-3AEB-5CE6-E72DAB2CB537}"/>
              </a:ext>
            </a:extLst>
          </p:cNvPr>
          <p:cNvSpPr>
            <a:spLocks noGrp="1"/>
          </p:cNvSpPr>
          <p:nvPr>
            <p:ph idx="4294967295"/>
          </p:nvPr>
        </p:nvSpPr>
        <p:spPr>
          <a:xfrm>
            <a:off x="838200" y="3624742"/>
            <a:ext cx="10515600" cy="1219200"/>
          </a:xfrm>
        </p:spPr>
        <p:txBody>
          <a:bodyPr/>
          <a:lstStyle/>
          <a:p>
            <a:pPr marL="0" indent="0" algn="ctr">
              <a:buNone/>
            </a:pPr>
            <a:r>
              <a:rPr lang="en-US" dirty="0">
                <a:solidFill>
                  <a:schemeClr val="accent2"/>
                </a:solidFill>
              </a:rPr>
              <a:t>Note: These materials may become dated as NFIP rules and regulations change.</a:t>
            </a:r>
          </a:p>
        </p:txBody>
      </p:sp>
    </p:spTree>
    <p:extLst>
      <p:ext uri="{BB962C8B-B14F-4D97-AF65-F5344CB8AC3E}">
        <p14:creationId xmlns:p14="http://schemas.microsoft.com/office/powerpoint/2010/main" val="38257758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77E47-99D8-0203-2DE2-28AFDA2227CE}"/>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C17C788C-97B6-ABE0-89E9-E75BDFDC3276}"/>
              </a:ext>
            </a:extLst>
          </p:cNvPr>
          <p:cNvSpPr>
            <a:spLocks noGrp="1"/>
          </p:cNvSpPr>
          <p:nvPr>
            <p:ph type="sldNum" sz="quarter" idx="12"/>
          </p:nvPr>
        </p:nvSpPr>
        <p:spPr/>
        <p:txBody>
          <a:bodyPr/>
          <a:lstStyle/>
          <a:p>
            <a:fld id="{BC299515-5A6B-4DF8-BE46-739224BBAF19}" type="slidenum">
              <a:rPr lang="en-US" smtClean="0"/>
              <a:pPr/>
              <a:t>36</a:t>
            </a:fld>
            <a:endParaRPr lang="en-US" dirty="0"/>
          </a:p>
        </p:txBody>
      </p:sp>
    </p:spTree>
    <p:extLst>
      <p:ext uri="{BB962C8B-B14F-4D97-AF65-F5344CB8AC3E}">
        <p14:creationId xmlns:p14="http://schemas.microsoft.com/office/powerpoint/2010/main" val="1009577806"/>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FD305-6035-B635-05DB-81AE276889D2}"/>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81555B8D-6392-2148-4221-706242A9E4B2}"/>
              </a:ext>
            </a:extLst>
          </p:cNvPr>
          <p:cNvSpPr>
            <a:spLocks noGrp="1"/>
          </p:cNvSpPr>
          <p:nvPr>
            <p:ph type="sldNum" sz="quarter" idx="12"/>
          </p:nvPr>
        </p:nvSpPr>
        <p:spPr/>
        <p:txBody>
          <a:bodyPr/>
          <a:lstStyle/>
          <a:p>
            <a:fld id="{BC299515-5A6B-4DF8-BE46-739224BBAF19}" type="slidenum">
              <a:rPr lang="en-US" smtClean="0"/>
              <a:pPr/>
              <a:t>37</a:t>
            </a:fld>
            <a:endParaRPr lang="en-US" dirty="0"/>
          </a:p>
        </p:txBody>
      </p:sp>
    </p:spTree>
    <p:extLst>
      <p:ext uri="{BB962C8B-B14F-4D97-AF65-F5344CB8AC3E}">
        <p14:creationId xmlns:p14="http://schemas.microsoft.com/office/powerpoint/2010/main" val="3216849366"/>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93731-EA26-0BF4-4BBA-08B5DCBBD5B7}"/>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AC554CD9-6A21-E433-18FE-C0222F59539F}"/>
              </a:ext>
            </a:extLst>
          </p:cNvPr>
          <p:cNvSpPr>
            <a:spLocks noGrp="1"/>
          </p:cNvSpPr>
          <p:nvPr>
            <p:ph type="sldNum" sz="quarter" idx="12"/>
          </p:nvPr>
        </p:nvSpPr>
        <p:spPr/>
        <p:txBody>
          <a:bodyPr/>
          <a:lstStyle/>
          <a:p>
            <a:fld id="{BC299515-5A6B-4DF8-BE46-739224BBAF19}" type="slidenum">
              <a:rPr lang="en-US" smtClean="0"/>
              <a:pPr/>
              <a:t>38</a:t>
            </a:fld>
            <a:endParaRPr lang="en-US" dirty="0"/>
          </a:p>
        </p:txBody>
      </p:sp>
    </p:spTree>
    <p:extLst>
      <p:ext uri="{BB962C8B-B14F-4D97-AF65-F5344CB8AC3E}">
        <p14:creationId xmlns:p14="http://schemas.microsoft.com/office/powerpoint/2010/main" val="2636174198"/>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CF32C-C5BC-1F41-BD35-003EFA91C9DA}"/>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5E943AF2-6557-0386-E64D-06D701077E85}"/>
              </a:ext>
            </a:extLst>
          </p:cNvPr>
          <p:cNvSpPr>
            <a:spLocks noGrp="1"/>
          </p:cNvSpPr>
          <p:nvPr>
            <p:ph type="body" idx="1"/>
          </p:nvPr>
        </p:nvSpPr>
        <p:spPr/>
        <p:txBody>
          <a:bodyPr/>
          <a:lstStyle/>
          <a:p>
            <a:endParaRPr lang="en-US" dirty="0"/>
          </a:p>
        </p:txBody>
      </p:sp>
      <p:sp>
        <p:nvSpPr>
          <p:cNvPr id="5" name="Slide Number Placeholder 4">
            <a:extLst>
              <a:ext uri="{FF2B5EF4-FFF2-40B4-BE49-F238E27FC236}">
                <a16:creationId xmlns:a16="http://schemas.microsoft.com/office/drawing/2014/main" id="{D589E2E4-36FD-FF32-A00B-913D2EDF5539}"/>
              </a:ext>
            </a:extLst>
          </p:cNvPr>
          <p:cNvSpPr>
            <a:spLocks noGrp="1"/>
          </p:cNvSpPr>
          <p:nvPr>
            <p:ph type="sldNum" sz="quarter" idx="12"/>
          </p:nvPr>
        </p:nvSpPr>
        <p:spPr/>
        <p:txBody>
          <a:bodyPr/>
          <a:lstStyle/>
          <a:p>
            <a:fld id="{BC299515-5A6B-4DF8-BE46-739224BBAF19}" type="slidenum">
              <a:rPr lang="en-US" smtClean="0"/>
              <a:pPr/>
              <a:t>4</a:t>
            </a:fld>
            <a:endParaRPr lang="en-US" dirty="0"/>
          </a:p>
        </p:txBody>
      </p:sp>
    </p:spTree>
    <p:extLst>
      <p:ext uri="{BB962C8B-B14F-4D97-AF65-F5344CB8AC3E}">
        <p14:creationId xmlns:p14="http://schemas.microsoft.com/office/powerpoint/2010/main" val="15120061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0E3D6FC-A083-7611-CA63-748AE8D0A873}"/>
              </a:ext>
            </a:extLst>
          </p:cNvPr>
          <p:cNvSpPr>
            <a:spLocks noGrp="1"/>
          </p:cNvSpPr>
          <p:nvPr>
            <p:ph type="sldNum" sz="quarter" idx="12"/>
          </p:nvPr>
        </p:nvSpPr>
        <p:spPr/>
        <p:txBody>
          <a:bodyPr/>
          <a:lstStyle/>
          <a:p>
            <a:fld id="{BC299515-5A6B-4DF8-BE46-739224BBAF19}" type="slidenum">
              <a:rPr lang="en-US" smtClean="0"/>
              <a:pPr/>
              <a:t>5</a:t>
            </a:fld>
            <a:endParaRPr lang="en-US" dirty="0"/>
          </a:p>
        </p:txBody>
      </p:sp>
      <p:sp>
        <p:nvSpPr>
          <p:cNvPr id="4" name="Title 3">
            <a:extLst>
              <a:ext uri="{FF2B5EF4-FFF2-40B4-BE49-F238E27FC236}">
                <a16:creationId xmlns:a16="http://schemas.microsoft.com/office/drawing/2014/main" id="{28873315-25CB-58D7-9941-DB73F857BC87}"/>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39945618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BAC54E6-8701-42CF-8E37-BEA0F9013D70}"/>
              </a:ext>
            </a:extLst>
          </p:cNvPr>
          <p:cNvSpPr>
            <a:spLocks noGrp="1"/>
          </p:cNvSpPr>
          <p:nvPr>
            <p:ph type="sldNum" sz="quarter" idx="12"/>
          </p:nvPr>
        </p:nvSpPr>
        <p:spPr/>
        <p:txBody>
          <a:bodyPr/>
          <a:lstStyle/>
          <a:p>
            <a:fld id="{BC299515-5A6B-4DF8-BE46-739224BBAF19}" type="slidenum">
              <a:rPr lang="en-US" smtClean="0"/>
              <a:pPr/>
              <a:t>6</a:t>
            </a:fld>
            <a:endParaRPr lang="en-US" dirty="0"/>
          </a:p>
        </p:txBody>
      </p:sp>
      <p:sp>
        <p:nvSpPr>
          <p:cNvPr id="4" name="Title 3">
            <a:extLst>
              <a:ext uri="{FF2B5EF4-FFF2-40B4-BE49-F238E27FC236}">
                <a16:creationId xmlns:a16="http://schemas.microsoft.com/office/drawing/2014/main" id="{F493A370-0216-5102-5C5F-46CB9EF2831D}"/>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9874768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458B62C-D388-FC5A-8053-65EFCCCAC6C9}"/>
              </a:ext>
            </a:extLst>
          </p:cNvPr>
          <p:cNvSpPr>
            <a:spLocks noGrp="1"/>
          </p:cNvSpPr>
          <p:nvPr>
            <p:ph type="sldNum" sz="quarter" idx="12"/>
          </p:nvPr>
        </p:nvSpPr>
        <p:spPr/>
        <p:txBody>
          <a:bodyPr/>
          <a:lstStyle/>
          <a:p>
            <a:fld id="{BC299515-5A6B-4DF8-BE46-739224BBAF19}" type="slidenum">
              <a:rPr lang="en-US" smtClean="0"/>
              <a:pPr/>
              <a:t>7</a:t>
            </a:fld>
            <a:endParaRPr lang="en-US" dirty="0"/>
          </a:p>
        </p:txBody>
      </p:sp>
      <p:sp>
        <p:nvSpPr>
          <p:cNvPr id="4" name="Title 3">
            <a:extLst>
              <a:ext uri="{FF2B5EF4-FFF2-40B4-BE49-F238E27FC236}">
                <a16:creationId xmlns:a16="http://schemas.microsoft.com/office/drawing/2014/main" id="{8928DD57-57EA-82CC-103F-EC783433F374}"/>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8217112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74ADC94-DCEF-9FF0-2321-10634A08ED34}"/>
              </a:ext>
            </a:extLst>
          </p:cNvPr>
          <p:cNvSpPr>
            <a:spLocks noGrp="1"/>
          </p:cNvSpPr>
          <p:nvPr>
            <p:ph type="sldNum" sz="quarter" idx="12"/>
          </p:nvPr>
        </p:nvSpPr>
        <p:spPr/>
        <p:txBody>
          <a:bodyPr/>
          <a:lstStyle/>
          <a:p>
            <a:fld id="{BC299515-5A6B-4DF8-BE46-739224BBAF19}" type="slidenum">
              <a:rPr lang="en-US" smtClean="0"/>
              <a:pPr/>
              <a:t>8</a:t>
            </a:fld>
            <a:endParaRPr lang="en-US" dirty="0"/>
          </a:p>
        </p:txBody>
      </p:sp>
      <p:sp>
        <p:nvSpPr>
          <p:cNvPr id="4" name="Title 3">
            <a:extLst>
              <a:ext uri="{FF2B5EF4-FFF2-40B4-BE49-F238E27FC236}">
                <a16:creationId xmlns:a16="http://schemas.microsoft.com/office/drawing/2014/main" id="{4870382A-76C7-26C9-CA60-05910F891BA3}"/>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9495677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000">
        <p159:morph option="byObject"/>
      </p:transition>
    </mc:Choice>
    <mc:Fallback xmlns="">
      <p:transition spd="slow" advClick="0" advTm="2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AF32D87-572A-19A8-674C-F02E3FABAEC4}"/>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C898514E-6EDD-C73B-ECA1-A3720477A62E}"/>
              </a:ext>
            </a:extLst>
          </p:cNvPr>
          <p:cNvSpPr>
            <a:spLocks noGrp="1"/>
          </p:cNvSpPr>
          <p:nvPr>
            <p:ph type="title"/>
          </p:nvPr>
        </p:nvSpPr>
        <p:spPr/>
        <p:txBody>
          <a:bodyPr/>
          <a:lstStyle/>
          <a:p>
            <a:endParaRPr lang="en-US"/>
          </a:p>
        </p:txBody>
      </p:sp>
      <p:sp>
        <p:nvSpPr>
          <p:cNvPr id="5" name="Slide Number Placeholder 4">
            <a:extLst>
              <a:ext uri="{FF2B5EF4-FFF2-40B4-BE49-F238E27FC236}">
                <a16:creationId xmlns:a16="http://schemas.microsoft.com/office/drawing/2014/main" id="{B7502D03-FE5E-D231-691C-4A5245C23A11}"/>
              </a:ext>
            </a:extLst>
          </p:cNvPr>
          <p:cNvSpPr>
            <a:spLocks noGrp="1"/>
          </p:cNvSpPr>
          <p:nvPr>
            <p:ph type="sldNum" sz="quarter" idx="12"/>
          </p:nvPr>
        </p:nvSpPr>
        <p:spPr/>
        <p:txBody>
          <a:bodyPr/>
          <a:lstStyle/>
          <a:p>
            <a:fld id="{BC299515-5A6B-4DF8-BE46-739224BBAF19}" type="slidenum">
              <a:rPr lang="en-US" smtClean="0"/>
              <a:pPr/>
              <a:t>9</a:t>
            </a:fld>
            <a:endParaRPr lang="en-US" dirty="0"/>
          </a:p>
        </p:txBody>
      </p:sp>
    </p:spTree>
    <p:extLst>
      <p:ext uri="{BB962C8B-B14F-4D97-AF65-F5344CB8AC3E}">
        <p14:creationId xmlns:p14="http://schemas.microsoft.com/office/powerpoint/2010/main" val="506124784"/>
      </p:ext>
    </p:extLst>
  </p:cSld>
  <p:clrMapOvr>
    <a:masterClrMapping/>
  </p:clrMapOvr>
</p:sld>
</file>

<file path=ppt/theme/theme1.xml><?xml version="1.0" encoding="utf-8"?>
<a:theme xmlns:a="http://schemas.openxmlformats.org/drawingml/2006/main" name="Office Theme">
  <a:themeElements>
    <a:clrScheme name="Taurus NFS 2023">
      <a:dk1>
        <a:srgbClr val="5C5C5C"/>
      </a:dk1>
      <a:lt1>
        <a:srgbClr val="FFFFFF"/>
      </a:lt1>
      <a:dk2>
        <a:srgbClr val="002060"/>
      </a:dk2>
      <a:lt2>
        <a:srgbClr val="F1F2F1"/>
      </a:lt2>
      <a:accent1>
        <a:srgbClr val="003A74"/>
      </a:accent1>
      <a:accent2>
        <a:srgbClr val="6E18FF"/>
      </a:accent2>
      <a:accent3>
        <a:srgbClr val="02BCFD"/>
      </a:accent3>
      <a:accent4>
        <a:srgbClr val="2EBEC7"/>
      </a:accent4>
      <a:accent5>
        <a:srgbClr val="F1F2F1"/>
      </a:accent5>
      <a:accent6>
        <a:srgbClr val="AF80FE"/>
      </a:accent6>
      <a:hlink>
        <a:srgbClr val="0563C1"/>
      </a:hlink>
      <a:folHlink>
        <a:srgbClr val="954F72"/>
      </a:folHlink>
    </a:clrScheme>
    <a:fontScheme name="Taurus NFS 2023">
      <a:majorFont>
        <a:latin typeface="Poppin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290</TotalTime>
  <Words>97</Words>
  <Application>Microsoft Office PowerPoint</Application>
  <PresentationFormat>Widescreen</PresentationFormat>
  <Paragraphs>41</Paragraphs>
  <Slides>38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38</vt:i4>
      </vt:variant>
    </vt:vector>
  </HeadingPairs>
  <TitlesOfParts>
    <vt:vector size="42" baseType="lpstr">
      <vt:lpstr>Arial</vt:lpstr>
      <vt:lpstr>Calibri</vt:lpstr>
      <vt:lpstr>Poppins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Olivia Davis</dc:creator>
  <cp:lastModifiedBy>Olivia Davis</cp:lastModifiedBy>
  <cp:revision>10</cp:revision>
  <dcterms:created xsi:type="dcterms:W3CDTF">2023-10-16T15:07:18Z</dcterms:created>
  <dcterms:modified xsi:type="dcterms:W3CDTF">2024-04-23T18:01:12Z</dcterms:modified>
</cp:coreProperties>
</file>