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94" r:id="rId3"/>
    <p:sldId id="257" r:id="rId4"/>
    <p:sldId id="258" r:id="rId5"/>
    <p:sldId id="259" r:id="rId6"/>
    <p:sldId id="299" r:id="rId7"/>
    <p:sldId id="300"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93" r:id="rId24"/>
    <p:sldId id="275" r:id="rId25"/>
    <p:sldId id="276" r:id="rId26"/>
    <p:sldId id="277" r:id="rId27"/>
    <p:sldId id="281" r:id="rId28"/>
    <p:sldId id="279" r:id="rId29"/>
    <p:sldId id="296" r:id="rId30"/>
    <p:sldId id="297" r:id="rId31"/>
    <p:sldId id="298" r:id="rId32"/>
    <p:sldId id="282" r:id="rId33"/>
    <p:sldId id="283" r:id="rId34"/>
    <p:sldId id="284" r:id="rId35"/>
    <p:sldId id="285" r:id="rId36"/>
    <p:sldId id="286" r:id="rId37"/>
    <p:sldId id="287" r:id="rId38"/>
    <p:sldId id="288" r:id="rId39"/>
    <p:sldId id="295" r:id="rId40"/>
    <p:sldId id="289" r:id="rId41"/>
    <p:sldId id="290" r:id="rId42"/>
    <p:sldId id="2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FEAC45-8A77-D0E7-8629-A51C75BE3D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573EC1-B06C-CB74-63A2-ADC963940E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57CB1C-CE85-43CC-AA8A-EAC6CD9437AC}" type="datetimeFigureOut">
              <a:rPr lang="en-US" smtClean="0"/>
              <a:t>4/22/2024</a:t>
            </a:fld>
            <a:endParaRPr lang="en-US"/>
          </a:p>
        </p:txBody>
      </p:sp>
      <p:sp>
        <p:nvSpPr>
          <p:cNvPr id="4" name="Footer Placeholder 3">
            <a:extLst>
              <a:ext uri="{FF2B5EF4-FFF2-40B4-BE49-F238E27FC236}">
                <a16:creationId xmlns:a16="http://schemas.microsoft.com/office/drawing/2014/main" id="{53C352F3-BF8B-F184-6F0A-FB609211A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4DF53C-3C3C-2A11-E2D7-5590B5D122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DC516-44D1-46CF-9E46-55FC18890805}" type="slidenum">
              <a:rPr lang="en-US" smtClean="0"/>
              <a:t>‹#›</a:t>
            </a:fld>
            <a:endParaRPr lang="en-US"/>
          </a:p>
        </p:txBody>
      </p:sp>
    </p:spTree>
    <p:extLst>
      <p:ext uri="{BB962C8B-B14F-4D97-AF65-F5344CB8AC3E}">
        <p14:creationId xmlns:p14="http://schemas.microsoft.com/office/powerpoint/2010/main" val="679340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8BE5-9E88-4A3F-9909-ACEFB3D1570F}"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21500-7337-4856-9B0F-93D047294B7F}" type="slidenum">
              <a:rPr lang="en-US" smtClean="0"/>
              <a:t>‹#›</a:t>
            </a:fld>
            <a:endParaRPr lang="en-US"/>
          </a:p>
        </p:txBody>
      </p:sp>
    </p:spTree>
    <p:extLst>
      <p:ext uri="{BB962C8B-B14F-4D97-AF65-F5344CB8AC3E}">
        <p14:creationId xmlns:p14="http://schemas.microsoft.com/office/powerpoint/2010/main" val="239740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570C-7F43-53CF-70B2-B2BABA718A9E}"/>
              </a:ext>
            </a:extLst>
          </p:cNvPr>
          <p:cNvSpPr>
            <a:spLocks noGrp="1"/>
          </p:cNvSpPr>
          <p:nvPr>
            <p:ph type="ctrTitle" hasCustomPrompt="1"/>
          </p:nvPr>
        </p:nvSpPr>
        <p:spPr>
          <a:xfrm>
            <a:off x="1524000" y="3311932"/>
            <a:ext cx="9144000" cy="659944"/>
          </a:xfrm>
        </p:spPr>
        <p:txBody>
          <a:bodyPr anchor="b">
            <a:normAutofit/>
          </a:bodyPr>
          <a:lstStyle>
            <a:lvl1pPr algn="ctr">
              <a:defRPr lang="en-US" sz="40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Subtitle 2">
            <a:extLst>
              <a:ext uri="{FF2B5EF4-FFF2-40B4-BE49-F238E27FC236}">
                <a16:creationId xmlns:a16="http://schemas.microsoft.com/office/drawing/2014/main" id="{D72C6974-06F1-4631-6E74-D86E6E3C0FFF}"/>
              </a:ext>
            </a:extLst>
          </p:cNvPr>
          <p:cNvSpPr>
            <a:spLocks noGrp="1"/>
          </p:cNvSpPr>
          <p:nvPr>
            <p:ph type="subTitle" idx="1" hasCustomPrompt="1"/>
          </p:nvPr>
        </p:nvSpPr>
        <p:spPr>
          <a:xfrm>
            <a:off x="1524000" y="4063951"/>
            <a:ext cx="9144000" cy="365125"/>
          </a:xfrm>
        </p:spPr>
        <p:txBody>
          <a:bodyPr/>
          <a:lstStyle>
            <a:lvl1pPr marL="0" indent="0" algn="ctr">
              <a:buNone/>
              <a:defRPr lang="en-US" sz="2000" b="1" i="1" kern="1200" dirty="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9" name="Date Placeholder 3">
            <a:extLst>
              <a:ext uri="{FF2B5EF4-FFF2-40B4-BE49-F238E27FC236}">
                <a16:creationId xmlns:a16="http://schemas.microsoft.com/office/drawing/2014/main" id="{6D770D37-D357-0939-DBF4-816D5D1ED2D7}"/>
              </a:ext>
            </a:extLst>
          </p:cNvPr>
          <p:cNvSpPr>
            <a:spLocks noGrp="1"/>
          </p:cNvSpPr>
          <p:nvPr>
            <p:ph type="dt" sz="half" idx="10"/>
          </p:nvPr>
        </p:nvSpPr>
        <p:spPr>
          <a:xfrm>
            <a:off x="4382936" y="6598508"/>
            <a:ext cx="3426125" cy="122967"/>
          </a:xfrm>
          <a:prstGeom prst="rect">
            <a:avLst/>
          </a:prstGeom>
        </p:spPr>
        <p:txBody>
          <a:bodyPr/>
          <a:lstStyle>
            <a:lvl1pPr algn="ctr">
              <a:defRPr/>
            </a:lvl1pPr>
          </a:lstStyle>
          <a:p>
            <a:r>
              <a:rPr lang="en-US" sz="800" dirty="0"/>
              <a:t>©2024 Taurus – Proprietary &amp; Confidential </a:t>
            </a:r>
          </a:p>
        </p:txBody>
      </p:sp>
      <p:sp>
        <p:nvSpPr>
          <p:cNvPr id="10" name="Slide Number Placeholder 5">
            <a:extLst>
              <a:ext uri="{FF2B5EF4-FFF2-40B4-BE49-F238E27FC236}">
                <a16:creationId xmlns:a16="http://schemas.microsoft.com/office/drawing/2014/main" id="{59B338E0-F0C3-31C7-DDE2-B0510554626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pic>
        <p:nvPicPr>
          <p:cNvPr id="4" name="Picture 3">
            <a:extLst>
              <a:ext uri="{FF2B5EF4-FFF2-40B4-BE49-F238E27FC236}">
                <a16:creationId xmlns:a16="http://schemas.microsoft.com/office/drawing/2014/main" id="{CF978C94-3C30-04BE-8787-9D457DC77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131"/>
          <a:stretch/>
        </p:blipFill>
        <p:spPr>
          <a:xfrm>
            <a:off x="3751636" y="1686776"/>
            <a:ext cx="4688724" cy="1625156"/>
          </a:xfrm>
          <a:prstGeom prst="rect">
            <a:avLst/>
          </a:prstGeom>
        </p:spPr>
      </p:pic>
      <p:pic>
        <p:nvPicPr>
          <p:cNvPr id="5" name="Google Shape;16;p6" descr="A blue and purple logo&#10;&#10;Description automatically generated">
            <a:extLst>
              <a:ext uri="{FF2B5EF4-FFF2-40B4-BE49-F238E27FC236}">
                <a16:creationId xmlns:a16="http://schemas.microsoft.com/office/drawing/2014/main" id="{01E90D95-9036-2ADD-348E-08F4BB523BCF}"/>
              </a:ext>
            </a:extLst>
          </p:cNvPr>
          <p:cNvPicPr preferRelativeResize="0"/>
          <p:nvPr userDrawn="1"/>
        </p:nvPicPr>
        <p:blipFill rotWithShape="1">
          <a:blip r:embed="rId3">
            <a:alphaModFix/>
          </a:blip>
          <a:srcRect/>
          <a:stretch/>
        </p:blipFill>
        <p:spPr>
          <a:xfrm>
            <a:off x="9497337" y="4252511"/>
            <a:ext cx="2605489" cy="2605489"/>
          </a:xfrm>
          <a:prstGeom prst="rect">
            <a:avLst/>
          </a:prstGeom>
          <a:noFill/>
          <a:ln>
            <a:noFill/>
          </a:ln>
        </p:spPr>
      </p:pic>
    </p:spTree>
    <p:extLst>
      <p:ext uri="{BB962C8B-B14F-4D97-AF65-F5344CB8AC3E}">
        <p14:creationId xmlns:p14="http://schemas.microsoft.com/office/powerpoint/2010/main" val="208188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age 1" preserve="1" userDrawn="1">
  <p:cSld name="1_Content Page 1">
    <p:bg>
      <p:bgRef idx="1001">
        <a:schemeClr val="bg2"/>
      </p:bgRef>
    </p:bg>
    <p:spTree>
      <p:nvGrpSpPr>
        <p:cNvPr id="1" name="Shape 24"/>
        <p:cNvGrpSpPr/>
        <p:nvPr/>
      </p:nvGrpSpPr>
      <p:grpSpPr>
        <a:xfrm>
          <a:off x="0" y="0"/>
          <a:ext cx="0" cy="0"/>
          <a:chOff x="0" y="0"/>
          <a:chExt cx="0" cy="0"/>
        </a:xfrm>
      </p:grpSpPr>
      <p:sp>
        <p:nvSpPr>
          <p:cNvPr id="2" name="Rectangle 1">
            <a:extLst>
              <a:ext uri="{FF2B5EF4-FFF2-40B4-BE49-F238E27FC236}">
                <a16:creationId xmlns:a16="http://schemas.microsoft.com/office/drawing/2014/main" id="{982B1B5A-C76D-9DCA-D306-2957D3BF5401}"/>
              </a:ext>
            </a:extLst>
          </p:cNvPr>
          <p:cNvSpPr/>
          <p:nvPr userDrawn="1"/>
        </p:nvSpPr>
        <p:spPr>
          <a:xfrm>
            <a:off x="73153" y="1698412"/>
            <a:ext cx="12045693" cy="2959526"/>
          </a:xfrm>
          <a:prstGeom prst="rect">
            <a:avLst/>
          </a:prstGeom>
          <a:solidFill>
            <a:schemeClr val="tx2">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6C48DC11-B4CD-A918-AB1B-E45BE3E4D63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2" name="Title 1">
            <a:extLst>
              <a:ext uri="{FF2B5EF4-FFF2-40B4-BE49-F238E27FC236}">
                <a16:creationId xmlns:a16="http://schemas.microsoft.com/office/drawing/2014/main" id="{55D94854-0823-365C-6F0E-CC8485064F04}"/>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B9F7CD1A-0926-DE50-F5D8-9A544481BE3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Picture 5" descr="A black background with white letters&#10;&#10;Description automatically generated">
            <a:extLst>
              <a:ext uri="{FF2B5EF4-FFF2-40B4-BE49-F238E27FC236}">
                <a16:creationId xmlns:a16="http://schemas.microsoft.com/office/drawing/2014/main" id="{780ACDA9-9B90-0F01-5A38-FE4097683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173210103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Page 1" preserve="1" userDrawn="1">
  <p:cSld name="1_Content Page 1">
    <p:spTree>
      <p:nvGrpSpPr>
        <p:cNvPr id="1" name="Shape 24"/>
        <p:cNvGrpSpPr/>
        <p:nvPr/>
      </p:nvGrpSpPr>
      <p:grpSpPr>
        <a:xfrm>
          <a:off x="0" y="0"/>
          <a:ext cx="0" cy="0"/>
          <a:chOff x="0" y="0"/>
          <a:chExt cx="0" cy="0"/>
        </a:xfrm>
      </p:grpSpPr>
      <p:sp>
        <p:nvSpPr>
          <p:cNvPr id="7" name="Rectangle 6">
            <a:extLst>
              <a:ext uri="{FF2B5EF4-FFF2-40B4-BE49-F238E27FC236}">
                <a16:creationId xmlns:a16="http://schemas.microsoft.com/office/drawing/2014/main" id="{A90D8723-A16C-AB2A-723E-BE53771A5D2B}"/>
              </a:ext>
            </a:extLst>
          </p:cNvPr>
          <p:cNvSpPr/>
          <p:nvPr userDrawn="1"/>
        </p:nvSpPr>
        <p:spPr>
          <a:xfrm>
            <a:off x="73153" y="1698412"/>
            <a:ext cx="12045693" cy="2959526"/>
          </a:xfrm>
          <a:prstGeom prst="rect">
            <a:avLst/>
          </a:prstGeom>
          <a:gradFill flip="none" rotWithShape="1">
            <a:gsLst>
              <a:gs pos="50000">
                <a:schemeClr val="accent3"/>
              </a:gs>
              <a:gs pos="0">
                <a:schemeClr val="accent2"/>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9E87D5B9-17A4-2F9D-FD52-8A326158D6C2}"/>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Title 1">
            <a:extLst>
              <a:ext uri="{FF2B5EF4-FFF2-40B4-BE49-F238E27FC236}">
                <a16:creationId xmlns:a16="http://schemas.microsoft.com/office/drawing/2014/main" id="{4DF75BBC-462F-EE03-FFC7-F40D4CEBA1CA}"/>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Date Placeholder 3">
            <a:extLst>
              <a:ext uri="{FF2B5EF4-FFF2-40B4-BE49-F238E27FC236}">
                <a16:creationId xmlns:a16="http://schemas.microsoft.com/office/drawing/2014/main" id="{E370DA4E-C561-A64F-D497-0FB207F3EA39}"/>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4" name="Picture 3">
            <a:extLst>
              <a:ext uri="{FF2B5EF4-FFF2-40B4-BE49-F238E27FC236}">
                <a16:creationId xmlns:a16="http://schemas.microsoft.com/office/drawing/2014/main" id="{3D8AE444-DB6D-C5D6-4CB4-E8C811CD67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350227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Page 1" preserve="1" userDrawn="1">
  <p:cSld name="Section Page 3">
    <p:spTree>
      <p:nvGrpSpPr>
        <p:cNvPr id="1" name="Shape 24"/>
        <p:cNvGrpSpPr/>
        <p:nvPr/>
      </p:nvGrpSpPr>
      <p:grpSpPr>
        <a:xfrm>
          <a:off x="0" y="0"/>
          <a:ext cx="0" cy="0"/>
          <a:chOff x="0" y="0"/>
          <a:chExt cx="0" cy="0"/>
        </a:xfrm>
      </p:grpSpPr>
      <p:pic>
        <p:nvPicPr>
          <p:cNvPr id="3" name="Google Shape;253;p2" descr="A picture containing blue, electric blue, colorfulness, aqua&#10;&#10;Description automatically generated">
            <a:extLst>
              <a:ext uri="{FF2B5EF4-FFF2-40B4-BE49-F238E27FC236}">
                <a16:creationId xmlns:a16="http://schemas.microsoft.com/office/drawing/2014/main" id="{A4831B4B-7D3F-4FAC-609C-3C8D4CAA3D84}"/>
              </a:ext>
            </a:extLst>
          </p:cNvPr>
          <p:cNvPicPr preferRelativeResize="0"/>
          <p:nvPr userDrawn="1"/>
        </p:nvPicPr>
        <p:blipFill rotWithShape="1">
          <a:blip r:embed="rId2">
            <a:alphaModFix/>
          </a:blip>
          <a:srcRect/>
          <a:stretch/>
        </p:blipFill>
        <p:spPr>
          <a:xfrm>
            <a:off x="1" y="0"/>
            <a:ext cx="12192000" cy="6858000"/>
          </a:xfrm>
          <a:prstGeom prst="rect">
            <a:avLst/>
          </a:prstGeom>
          <a:noFill/>
          <a:ln>
            <a:noFill/>
          </a:ln>
        </p:spPr>
      </p:pic>
      <p:sp>
        <p:nvSpPr>
          <p:cNvPr id="2" name="Rectangle 1">
            <a:extLst>
              <a:ext uri="{FF2B5EF4-FFF2-40B4-BE49-F238E27FC236}">
                <a16:creationId xmlns:a16="http://schemas.microsoft.com/office/drawing/2014/main" id="{982B1B5A-C76D-9DCA-D306-2957D3BF5401}"/>
              </a:ext>
            </a:extLst>
          </p:cNvPr>
          <p:cNvSpPr/>
          <p:nvPr userDrawn="1"/>
        </p:nvSpPr>
        <p:spPr>
          <a:xfrm>
            <a:off x="73153" y="1698412"/>
            <a:ext cx="12045693" cy="2959526"/>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6C48DC11-B4CD-A918-AB1B-E45BE3E4D63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2" name="Title 1">
            <a:extLst>
              <a:ext uri="{FF2B5EF4-FFF2-40B4-BE49-F238E27FC236}">
                <a16:creationId xmlns:a16="http://schemas.microsoft.com/office/drawing/2014/main" id="{55D94854-0823-365C-6F0E-CC8485064F04}"/>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B9F7CD1A-0926-DE50-F5D8-9A544481BE3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Picture 5" descr="A black background with white letters&#10;&#10;Description automatically generated">
            <a:extLst>
              <a:ext uri="{FF2B5EF4-FFF2-40B4-BE49-F238E27FC236}">
                <a16:creationId xmlns:a16="http://schemas.microsoft.com/office/drawing/2014/main" id="{04C50EC3-9F14-30E0-4285-98F9A8C107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223055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Page 4">
    <p:spTree>
      <p:nvGrpSpPr>
        <p:cNvPr id="1" name=""/>
        <p:cNvGrpSpPr/>
        <p:nvPr/>
      </p:nvGrpSpPr>
      <p:grpSpPr>
        <a:xfrm>
          <a:off x="0" y="0"/>
          <a:ext cx="0" cy="0"/>
          <a:chOff x="0" y="0"/>
          <a:chExt cx="0" cy="0"/>
        </a:xfrm>
      </p:grpSpPr>
      <p:sp>
        <p:nvSpPr>
          <p:cNvPr id="3" name="Google Shape;159;p9">
            <a:extLst>
              <a:ext uri="{FF2B5EF4-FFF2-40B4-BE49-F238E27FC236}">
                <a16:creationId xmlns:a16="http://schemas.microsoft.com/office/drawing/2014/main" id="{8C615BC7-FC91-1352-63F0-6F55501DE6B2}"/>
              </a:ext>
            </a:extLst>
          </p:cNvPr>
          <p:cNvSpPr/>
          <p:nvPr userDrawn="1"/>
        </p:nvSpPr>
        <p:spPr>
          <a:xfrm>
            <a:off x="0" y="0"/>
            <a:ext cx="12192000" cy="6858000"/>
          </a:xfrm>
          <a:prstGeom prst="rect">
            <a:avLst/>
          </a:prstGeom>
          <a:gradFill>
            <a:gsLst>
              <a:gs pos="0">
                <a:srgbClr val="6E18FF"/>
              </a:gs>
              <a:gs pos="100000">
                <a:srgbClr val="2EBEC7"/>
              </a:gs>
              <a:gs pos="60000">
                <a:srgbClr val="02BCF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62;p9">
            <a:extLst>
              <a:ext uri="{FF2B5EF4-FFF2-40B4-BE49-F238E27FC236}">
                <a16:creationId xmlns:a16="http://schemas.microsoft.com/office/drawing/2014/main" id="{410DE562-93E5-BB27-EBE2-1266A4ADD399}"/>
              </a:ext>
            </a:extLst>
          </p:cNvPr>
          <p:cNvSpPr/>
          <p:nvPr userDrawn="1"/>
        </p:nvSpPr>
        <p:spPr>
          <a:xfrm rot="-2656894">
            <a:off x="8483742" y="-433404"/>
            <a:ext cx="7416517" cy="7537216"/>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Google Shape;161;p9">
            <a:extLst>
              <a:ext uri="{FF2B5EF4-FFF2-40B4-BE49-F238E27FC236}">
                <a16:creationId xmlns:a16="http://schemas.microsoft.com/office/drawing/2014/main" id="{6B09FA18-683E-099D-7F70-042C6D906070}"/>
              </a:ext>
            </a:extLst>
          </p:cNvPr>
          <p:cNvSpPr/>
          <p:nvPr userDrawn="1"/>
        </p:nvSpPr>
        <p:spPr>
          <a:xfrm rot="-2712002">
            <a:off x="9844943" y="462225"/>
            <a:ext cx="5745959" cy="5745959"/>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 name="Slide Number Placeholder 5">
            <a:extLst>
              <a:ext uri="{FF2B5EF4-FFF2-40B4-BE49-F238E27FC236}">
                <a16:creationId xmlns:a16="http://schemas.microsoft.com/office/drawing/2014/main" id="{44BD0005-221A-8920-1068-AE7C03835753}"/>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2" name="Title 1">
            <a:extLst>
              <a:ext uri="{FF2B5EF4-FFF2-40B4-BE49-F238E27FC236}">
                <a16:creationId xmlns:a16="http://schemas.microsoft.com/office/drawing/2014/main" id="{5B3C74F5-5045-491E-A953-77E1D981675F}"/>
              </a:ext>
            </a:extLst>
          </p:cNvPr>
          <p:cNvSpPr>
            <a:spLocks noGrp="1"/>
          </p:cNvSpPr>
          <p:nvPr>
            <p:ph type="title" hasCustomPrompt="1"/>
          </p:nvPr>
        </p:nvSpPr>
        <p:spPr>
          <a:xfrm>
            <a:off x="838199" y="2907850"/>
            <a:ext cx="5673812" cy="540649"/>
          </a:xfrm>
        </p:spPr>
        <p:txBody>
          <a:bodyPr>
            <a:noAutofit/>
          </a:bodyPr>
          <a:lstStyle>
            <a:lvl1pPr algn="l">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F5F4C75E-98F0-1037-6356-290A32FE06E8}"/>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Picture 6" descr="A black background with white letters&#10;&#10;Description automatically generated">
            <a:extLst>
              <a:ext uri="{FF2B5EF4-FFF2-40B4-BE49-F238E27FC236}">
                <a16:creationId xmlns:a16="http://schemas.microsoft.com/office/drawing/2014/main" id="{97F164D1-4D72-57DB-5852-4D1B800E25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2860374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Date Placeholder 3">
            <a:extLst>
              <a:ext uri="{FF2B5EF4-FFF2-40B4-BE49-F238E27FC236}">
                <a16:creationId xmlns:a16="http://schemas.microsoft.com/office/drawing/2014/main" id="{2F82FCDC-3BFA-7AEA-B7FF-DBD4F9ED7BD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Picture 5">
            <a:extLst>
              <a:ext uri="{FF2B5EF4-FFF2-40B4-BE49-F238E27FC236}">
                <a16:creationId xmlns:a16="http://schemas.microsoft.com/office/drawing/2014/main" id="{B22F5A14-B5FD-680A-DDE7-A26162709C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827110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5" name="Google Shape;16;p6" descr="A blue and purple logo&#10;&#10;Description automatically generated">
            <a:extLst>
              <a:ext uri="{FF2B5EF4-FFF2-40B4-BE49-F238E27FC236}">
                <a16:creationId xmlns:a16="http://schemas.microsoft.com/office/drawing/2014/main" id="{23CB643C-068D-898D-C613-7F936FAD9A04}"/>
              </a:ext>
            </a:extLst>
          </p:cNvPr>
          <p:cNvPicPr preferRelativeResize="0"/>
          <p:nvPr userDrawn="1"/>
        </p:nvPicPr>
        <p:blipFill rotWithShape="1">
          <a:blip r:embed="rId2">
            <a:alphaModFix/>
          </a:blip>
          <a:srcRect/>
          <a:stretch/>
        </p:blipFill>
        <p:spPr>
          <a:xfrm>
            <a:off x="9497337" y="4252511"/>
            <a:ext cx="2605489" cy="2605489"/>
          </a:xfrm>
          <a:prstGeom prst="rect">
            <a:avLst/>
          </a:prstGeom>
          <a:noFill/>
          <a:ln>
            <a:noFill/>
          </a:ln>
        </p:spPr>
      </p:pic>
      <p:sp>
        <p:nvSpPr>
          <p:cNvPr id="12" name="Date Placeholder 3">
            <a:extLst>
              <a:ext uri="{FF2B5EF4-FFF2-40B4-BE49-F238E27FC236}">
                <a16:creationId xmlns:a16="http://schemas.microsoft.com/office/drawing/2014/main" id="{C8B782E7-B10E-61D4-45CA-2787923C027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13" name="Picture 12">
            <a:extLst>
              <a:ext uri="{FF2B5EF4-FFF2-40B4-BE49-F238E27FC236}">
                <a16:creationId xmlns:a16="http://schemas.microsoft.com/office/drawing/2014/main" id="{8302937A-A379-645A-E59D-6954D0FC6C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700268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3">
    <p:spTree>
      <p:nvGrpSpPr>
        <p:cNvPr id="1" name=""/>
        <p:cNvGrpSpPr/>
        <p:nvPr/>
      </p:nvGrpSpPr>
      <p:grpSpPr>
        <a:xfrm>
          <a:off x="0" y="0"/>
          <a:ext cx="0" cy="0"/>
          <a:chOff x="0" y="0"/>
          <a:chExt cx="0" cy="0"/>
        </a:xfrm>
      </p:grpSpPr>
      <p:sp>
        <p:nvSpPr>
          <p:cNvPr id="12" name="Google Shape;159;p9">
            <a:extLst>
              <a:ext uri="{FF2B5EF4-FFF2-40B4-BE49-F238E27FC236}">
                <a16:creationId xmlns:a16="http://schemas.microsoft.com/office/drawing/2014/main" id="{0DFA16CD-6529-AA73-C81E-42248C43905F}"/>
              </a:ext>
            </a:extLst>
          </p:cNvPr>
          <p:cNvSpPr/>
          <p:nvPr userDrawn="1"/>
        </p:nvSpPr>
        <p:spPr>
          <a:xfrm>
            <a:off x="0" y="0"/>
            <a:ext cx="12192000" cy="6858000"/>
          </a:xfrm>
          <a:prstGeom prst="rect">
            <a:avLst/>
          </a:prstGeom>
          <a:gradFill>
            <a:gsLst>
              <a:gs pos="0">
                <a:srgbClr val="6E18FF"/>
              </a:gs>
              <a:gs pos="100000">
                <a:srgbClr val="2EBEC7"/>
              </a:gs>
              <a:gs pos="60000">
                <a:srgbClr val="02BCF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bg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6" name="Slide Number Placeholder 5">
            <a:extLst>
              <a:ext uri="{FF2B5EF4-FFF2-40B4-BE49-F238E27FC236}">
                <a16:creationId xmlns:a16="http://schemas.microsoft.com/office/drawing/2014/main" id="{DAB0B3DA-A974-3F5E-852A-4B2338F661EA}"/>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tx1"/>
                </a:solidFill>
              </a:defRPr>
            </a:lvl1pPr>
          </a:lstStyle>
          <a:p>
            <a:fld id="{BC299515-5A6B-4DF8-BE46-739224BBAF19}" type="slidenum">
              <a:rPr lang="en-US" smtClean="0"/>
              <a:pPr/>
              <a:t>‹#›</a:t>
            </a:fld>
            <a:endParaRPr lang="en-US" dirty="0"/>
          </a:p>
        </p:txBody>
      </p:sp>
      <p:sp>
        <p:nvSpPr>
          <p:cNvPr id="2" name="Date Placeholder 3">
            <a:extLst>
              <a:ext uri="{FF2B5EF4-FFF2-40B4-BE49-F238E27FC236}">
                <a16:creationId xmlns:a16="http://schemas.microsoft.com/office/drawing/2014/main" id="{1822C024-269E-B4AD-8606-2F9B3252E0E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10" name="Picture 9" descr="A white logo with horns&#10;&#10;Description automatically generated">
            <a:extLst>
              <a:ext uri="{FF2B5EF4-FFF2-40B4-BE49-F238E27FC236}">
                <a16:creationId xmlns:a16="http://schemas.microsoft.com/office/drawing/2014/main" id="{F29F74DD-7257-BD35-8B24-5178455A2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97337" y="4252511"/>
            <a:ext cx="2606040" cy="2606040"/>
          </a:xfrm>
          <a:prstGeom prst="rect">
            <a:avLst/>
          </a:prstGeom>
        </p:spPr>
      </p:pic>
      <p:pic>
        <p:nvPicPr>
          <p:cNvPr id="11" name="Picture 10" descr="A black background with white letters&#10;&#10;Description automatically generated">
            <a:extLst>
              <a:ext uri="{FF2B5EF4-FFF2-40B4-BE49-F238E27FC236}">
                <a16:creationId xmlns:a16="http://schemas.microsoft.com/office/drawing/2014/main" id="{C616E3EE-02D4-BBCB-644B-61D4020AAA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156734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C7CDB-F046-47B5-65AC-C2E7CA0F4472}"/>
              </a:ext>
            </a:extLst>
          </p:cNvPr>
          <p:cNvSpPr/>
          <p:nvPr userDrawn="1"/>
        </p:nvSpPr>
        <p:spPr>
          <a:xfrm>
            <a:off x="0" y="6176963"/>
            <a:ext cx="12192000" cy="681037"/>
          </a:xfrm>
          <a:prstGeom prst="rect">
            <a:avLst/>
          </a:prstGeom>
          <a:gradFill>
            <a:gsLst>
              <a:gs pos="50000">
                <a:schemeClr val="accent3"/>
              </a:gs>
              <a:gs pos="0">
                <a:schemeClr val="accent2"/>
              </a:gs>
              <a:gs pos="100000">
                <a:schemeClr val="accent4"/>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CE423AC1-28E6-1388-2775-96A6DD1B4837}"/>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Picture 5" descr="A black background with white letters&#10;&#10;Description automatically generated">
            <a:extLst>
              <a:ext uri="{FF2B5EF4-FFF2-40B4-BE49-F238E27FC236}">
                <a16:creationId xmlns:a16="http://schemas.microsoft.com/office/drawing/2014/main" id="{04A43811-16EA-4306-AC5A-53B6E06488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1138964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91D12D-6F50-CAF9-56C7-AE1C75750769}"/>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7" name="Google Shape;461;p17">
            <a:extLst>
              <a:ext uri="{FF2B5EF4-FFF2-40B4-BE49-F238E27FC236}">
                <a16:creationId xmlns:a16="http://schemas.microsoft.com/office/drawing/2014/main" id="{2EDA3529-3EAF-9DB1-3125-1E1142F4DCAA}"/>
              </a:ext>
            </a:extLst>
          </p:cNvPr>
          <p:cNvSpPr/>
          <p:nvPr userDrawn="1"/>
        </p:nvSpPr>
        <p:spPr>
          <a:xfrm>
            <a:off x="73152" y="1592120"/>
            <a:ext cx="12045693" cy="424375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Slide Number Placeholder 5">
            <a:extLst>
              <a:ext uri="{FF2B5EF4-FFF2-40B4-BE49-F238E27FC236}">
                <a16:creationId xmlns:a16="http://schemas.microsoft.com/office/drawing/2014/main" id="{6403EE36-7B14-7279-6BAD-F1175566DA11}"/>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1" name="Content Placeholder 2">
            <a:extLst>
              <a:ext uri="{FF2B5EF4-FFF2-40B4-BE49-F238E27FC236}">
                <a16:creationId xmlns:a16="http://schemas.microsoft.com/office/drawing/2014/main" id="{7864E18D-8C85-DFFB-1975-CFE271E3B1CE}"/>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7883433D-F69A-313A-33EB-812F4AF59178}"/>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4" name="Picture 3">
            <a:extLst>
              <a:ext uri="{FF2B5EF4-FFF2-40B4-BE49-F238E27FC236}">
                <a16:creationId xmlns:a16="http://schemas.microsoft.com/office/drawing/2014/main" id="{D5EBFFE5-97C1-C456-1DCD-FEB1E2B658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1382452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sp>
        <p:nvSpPr>
          <p:cNvPr id="3" name="Google Shape;159;p9">
            <a:extLst>
              <a:ext uri="{FF2B5EF4-FFF2-40B4-BE49-F238E27FC236}">
                <a16:creationId xmlns:a16="http://schemas.microsoft.com/office/drawing/2014/main" id="{8C615BC7-FC91-1352-63F0-6F55501DE6B2}"/>
              </a:ext>
            </a:extLst>
          </p:cNvPr>
          <p:cNvSpPr/>
          <p:nvPr userDrawn="1"/>
        </p:nvSpPr>
        <p:spPr>
          <a:xfrm>
            <a:off x="0" y="0"/>
            <a:ext cx="12192000" cy="6858000"/>
          </a:xfrm>
          <a:prstGeom prst="rect">
            <a:avLst/>
          </a:prstGeom>
          <a:gradFill>
            <a:gsLst>
              <a:gs pos="0">
                <a:srgbClr val="6E18FF"/>
              </a:gs>
              <a:gs pos="100000">
                <a:srgbClr val="2EBEC7"/>
              </a:gs>
              <a:gs pos="60000">
                <a:srgbClr val="02BCF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Google Shape;161;p9">
            <a:extLst>
              <a:ext uri="{FF2B5EF4-FFF2-40B4-BE49-F238E27FC236}">
                <a16:creationId xmlns:a16="http://schemas.microsoft.com/office/drawing/2014/main" id="{0F48BAB9-131A-8C68-82C6-236A8F7492F9}"/>
              </a:ext>
            </a:extLst>
          </p:cNvPr>
          <p:cNvSpPr/>
          <p:nvPr userDrawn="1"/>
        </p:nvSpPr>
        <p:spPr>
          <a:xfrm rot="-2712002">
            <a:off x="11614105" y="462225"/>
            <a:ext cx="5745959" cy="5745959"/>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 name="Google Shape;162;p9">
            <a:extLst>
              <a:ext uri="{FF2B5EF4-FFF2-40B4-BE49-F238E27FC236}">
                <a16:creationId xmlns:a16="http://schemas.microsoft.com/office/drawing/2014/main" id="{48FE4C8D-5D49-F0BD-EF4C-B6A796D9011E}"/>
              </a:ext>
            </a:extLst>
          </p:cNvPr>
          <p:cNvSpPr/>
          <p:nvPr userDrawn="1"/>
        </p:nvSpPr>
        <p:spPr>
          <a:xfrm rot="-2656894">
            <a:off x="10252904" y="-433404"/>
            <a:ext cx="7416517" cy="7537216"/>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625946CD-37CB-95BF-5EBD-1D03A1309E25}"/>
              </a:ext>
            </a:extLst>
          </p:cNvPr>
          <p:cNvSpPr>
            <a:spLocks noGrp="1"/>
          </p:cNvSpPr>
          <p:nvPr>
            <p:ph type="title" hasCustomPrompt="1"/>
          </p:nvPr>
        </p:nvSpPr>
        <p:spPr>
          <a:xfrm>
            <a:off x="835270" y="365125"/>
            <a:ext cx="7663962" cy="540649"/>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5" name="Content Placeholder 2">
            <a:extLst>
              <a:ext uri="{FF2B5EF4-FFF2-40B4-BE49-F238E27FC236}">
                <a16:creationId xmlns:a16="http://schemas.microsoft.com/office/drawing/2014/main" id="{071C5D47-7BA4-9857-9360-D6E8B045AECF}"/>
              </a:ext>
            </a:extLst>
          </p:cNvPr>
          <p:cNvSpPr>
            <a:spLocks noGrp="1"/>
          </p:cNvSpPr>
          <p:nvPr>
            <p:ph idx="1"/>
          </p:nvPr>
        </p:nvSpPr>
        <p:spPr>
          <a:xfrm>
            <a:off x="838200" y="1130060"/>
            <a:ext cx="7663962" cy="50469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45CAB795-31CE-7A60-E2EE-1804A0573D9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7" name="Date Placeholder 3">
            <a:extLst>
              <a:ext uri="{FF2B5EF4-FFF2-40B4-BE49-F238E27FC236}">
                <a16:creationId xmlns:a16="http://schemas.microsoft.com/office/drawing/2014/main" id="{E509E710-2965-C998-B326-A12A32A8D39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12" name="Picture 11" descr="A black background with white letters&#10;&#10;Description automatically generated">
            <a:extLst>
              <a:ext uri="{FF2B5EF4-FFF2-40B4-BE49-F238E27FC236}">
                <a16:creationId xmlns:a16="http://schemas.microsoft.com/office/drawing/2014/main" id="{8F5E68BE-FBBE-8F65-3521-3E936A9AE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70584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AD458BA-B501-6294-5E91-D171B157044F}"/>
              </a:ext>
            </a:extLst>
          </p:cNvPr>
          <p:cNvSpPr/>
          <p:nvPr userDrawn="1"/>
        </p:nvSpPr>
        <p:spPr>
          <a:xfrm>
            <a:off x="6096000" y="1905024"/>
            <a:ext cx="6096000" cy="4952977"/>
          </a:xfrm>
          <a:custGeom>
            <a:avLst/>
            <a:gdLst>
              <a:gd name="connsiteX0" fmla="*/ 5212655 w 7008115"/>
              <a:gd name="connsiteY0" fmla="*/ 0 h 4952977"/>
              <a:gd name="connsiteX1" fmla="*/ 7007257 w 7008115"/>
              <a:gd name="connsiteY1" fmla="*/ 316712 h 4952977"/>
              <a:gd name="connsiteX2" fmla="*/ 7008115 w 7008115"/>
              <a:gd name="connsiteY2" fmla="*/ 317050 h 4952977"/>
              <a:gd name="connsiteX3" fmla="*/ 7008115 w 7008115"/>
              <a:gd name="connsiteY3" fmla="*/ 4952977 h 4952977"/>
              <a:gd name="connsiteX4" fmla="*/ 0 w 7008115"/>
              <a:gd name="connsiteY4" fmla="*/ 4952977 h 4952977"/>
              <a:gd name="connsiteX5" fmla="*/ 55 w 7008115"/>
              <a:gd name="connsiteY5" fmla="*/ 4950803 h 4952977"/>
              <a:gd name="connsiteX6" fmla="*/ 5212655 w 7008115"/>
              <a:gd name="connsiteY6" fmla="*/ 0 h 495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115" h="4952977">
                <a:moveTo>
                  <a:pt x="5212655" y="0"/>
                </a:moveTo>
                <a:cubicBezTo>
                  <a:pt x="5843222" y="0"/>
                  <a:pt x="6447672" y="111820"/>
                  <a:pt x="7007257" y="316712"/>
                </a:cubicBezTo>
                <a:lnTo>
                  <a:pt x="7008115" y="317050"/>
                </a:lnTo>
                <a:lnTo>
                  <a:pt x="7008115" y="4952977"/>
                </a:lnTo>
                <a:lnTo>
                  <a:pt x="0" y="4952977"/>
                </a:lnTo>
                <a:lnTo>
                  <a:pt x="55" y="4950803"/>
                </a:lnTo>
                <a:cubicBezTo>
                  <a:pt x="139846" y="2193033"/>
                  <a:pt x="2420145" y="0"/>
                  <a:pt x="521265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ardrop 1">
            <a:extLst>
              <a:ext uri="{FF2B5EF4-FFF2-40B4-BE49-F238E27FC236}">
                <a16:creationId xmlns:a16="http://schemas.microsoft.com/office/drawing/2014/main" id="{78B53968-D039-2F02-B9D4-D4126E8084AF}"/>
              </a:ext>
            </a:extLst>
          </p:cNvPr>
          <p:cNvSpPr/>
          <p:nvPr userDrawn="1"/>
        </p:nvSpPr>
        <p:spPr>
          <a:xfrm>
            <a:off x="7491412" y="0"/>
            <a:ext cx="4700588" cy="4700588"/>
          </a:xfrm>
          <a:prstGeom prst="teardrop">
            <a:avLst/>
          </a:prstGeom>
          <a:gradFill>
            <a:gsLst>
              <a:gs pos="100000">
                <a:schemeClr val="accent3"/>
              </a:gs>
              <a:gs pos="0">
                <a:srgbClr val="7016FF"/>
              </a:gs>
              <a:gs pos="50000">
                <a:srgbClr val="04BC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
            <a:extLst>
              <a:ext uri="{FF2B5EF4-FFF2-40B4-BE49-F238E27FC236}">
                <a16:creationId xmlns:a16="http://schemas.microsoft.com/office/drawing/2014/main" id="{844D5ED0-584C-183B-5A23-1D17CDACCC0B}"/>
              </a:ext>
            </a:extLst>
          </p:cNvPr>
          <p:cNvSpPr>
            <a:spLocks noGrp="1"/>
          </p:cNvSpPr>
          <p:nvPr>
            <p:ph type="pic" sz="quarter" idx="10"/>
          </p:nvPr>
        </p:nvSpPr>
        <p:spPr>
          <a:xfrm>
            <a:off x="6496049" y="1078706"/>
            <a:ext cx="4700588" cy="4700588"/>
          </a:xfrm>
          <a:custGeom>
            <a:avLst/>
            <a:gdLst>
              <a:gd name="connsiteX0" fmla="*/ 2350294 w 4700588"/>
              <a:gd name="connsiteY0" fmla="*/ 0 h 4700588"/>
              <a:gd name="connsiteX1" fmla="*/ 4700588 w 4700588"/>
              <a:gd name="connsiteY1" fmla="*/ 0 h 4700588"/>
              <a:gd name="connsiteX2" fmla="*/ 4700588 w 4700588"/>
              <a:gd name="connsiteY2" fmla="*/ 2350294 h 4700588"/>
              <a:gd name="connsiteX3" fmla="*/ 2350294 w 4700588"/>
              <a:gd name="connsiteY3" fmla="*/ 4700588 h 4700588"/>
              <a:gd name="connsiteX4" fmla="*/ 0 w 4700588"/>
              <a:gd name="connsiteY4" fmla="*/ 2350294 h 4700588"/>
              <a:gd name="connsiteX5" fmla="*/ 2350294 w 4700588"/>
              <a:gd name="connsiteY5" fmla="*/ 0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0588" h="4700588">
                <a:moveTo>
                  <a:pt x="2350294" y="0"/>
                </a:moveTo>
                <a:lnTo>
                  <a:pt x="4700588" y="0"/>
                </a:lnTo>
                <a:lnTo>
                  <a:pt x="4700588" y="2350294"/>
                </a:lnTo>
                <a:cubicBezTo>
                  <a:pt x="4700588" y="3648326"/>
                  <a:pt x="3648326" y="4700588"/>
                  <a:pt x="2350294" y="4700588"/>
                </a:cubicBezTo>
                <a:cubicBezTo>
                  <a:pt x="1052262" y="4700588"/>
                  <a:pt x="0" y="3648326"/>
                  <a:pt x="0" y="2350294"/>
                </a:cubicBezTo>
                <a:cubicBezTo>
                  <a:pt x="0" y="1052262"/>
                  <a:pt x="1052262" y="0"/>
                  <a:pt x="2350294" y="0"/>
                </a:cubicBezTo>
                <a:close/>
              </a:path>
            </a:pathLst>
          </a:custGeom>
          <a:pattFill prst="pct10">
            <a:fgClr>
              <a:schemeClr val="accent1"/>
            </a:fgClr>
            <a:bgClr>
              <a:schemeClr val="bg1"/>
            </a:bgClr>
          </a:pattFill>
          <a:ln w="57150">
            <a:solidFill>
              <a:schemeClr val="bg1"/>
            </a:solidFill>
          </a:ln>
        </p:spPr>
        <p:txBody>
          <a:bodyPr wrap="square">
            <a:noAutofit/>
          </a:bodyPr>
          <a:lstStyle>
            <a:lvl1pPr>
              <a:defRPr sz="1200"/>
            </a:lvl1pPr>
          </a:lstStyle>
          <a:p>
            <a:endParaRPr lang="en-US" dirty="0"/>
          </a:p>
        </p:txBody>
      </p:sp>
      <p:sp>
        <p:nvSpPr>
          <p:cNvPr id="8" name="Title 1">
            <a:extLst>
              <a:ext uri="{FF2B5EF4-FFF2-40B4-BE49-F238E27FC236}">
                <a16:creationId xmlns:a16="http://schemas.microsoft.com/office/drawing/2014/main" id="{301391D7-1326-CF45-0267-608DC501093A}"/>
              </a:ext>
            </a:extLst>
          </p:cNvPr>
          <p:cNvSpPr>
            <a:spLocks noGrp="1"/>
          </p:cNvSpPr>
          <p:nvPr>
            <p:ph type="title" hasCustomPrompt="1"/>
          </p:nvPr>
        </p:nvSpPr>
        <p:spPr>
          <a:xfrm>
            <a:off x="839788" y="1856302"/>
            <a:ext cx="5180012" cy="540649"/>
          </a:xfrm>
        </p:spPr>
        <p:txBody>
          <a:bodyPr/>
          <a:lstStyle>
            <a:lvl1pPr algn="l">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AGENDA</a:t>
            </a:r>
          </a:p>
        </p:txBody>
      </p:sp>
      <p:sp>
        <p:nvSpPr>
          <p:cNvPr id="11" name="Slide Number Placeholder 5">
            <a:extLst>
              <a:ext uri="{FF2B5EF4-FFF2-40B4-BE49-F238E27FC236}">
                <a16:creationId xmlns:a16="http://schemas.microsoft.com/office/drawing/2014/main" id="{7F2D9BA9-8730-B877-58FD-515CA483CB1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6" name="Text Placeholder 15">
            <a:extLst>
              <a:ext uri="{FF2B5EF4-FFF2-40B4-BE49-F238E27FC236}">
                <a16:creationId xmlns:a16="http://schemas.microsoft.com/office/drawing/2014/main" id="{25AEA174-303F-7645-9228-B3DFA46880BE}"/>
              </a:ext>
            </a:extLst>
          </p:cNvPr>
          <p:cNvSpPr>
            <a:spLocks noGrp="1"/>
          </p:cNvSpPr>
          <p:nvPr>
            <p:ph type="body" sz="quarter" idx="13"/>
          </p:nvPr>
        </p:nvSpPr>
        <p:spPr>
          <a:xfrm>
            <a:off x="830263" y="2462213"/>
            <a:ext cx="5189537" cy="29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4D0B48-8859-8681-4BA5-6E3845E08F6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9" name="Picture 8">
            <a:extLst>
              <a:ext uri="{FF2B5EF4-FFF2-40B4-BE49-F238E27FC236}">
                <a16:creationId xmlns:a16="http://schemas.microsoft.com/office/drawing/2014/main" id="{447571E1-C077-17A3-2F6B-FB1886E9DA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44241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12CD7E-FD05-77F1-2BB0-C85BDE8B5ED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1" name="Slide Number Placeholder 5">
            <a:extLst>
              <a:ext uri="{FF2B5EF4-FFF2-40B4-BE49-F238E27FC236}">
                <a16:creationId xmlns:a16="http://schemas.microsoft.com/office/drawing/2014/main" id="{7C61DB15-7FD9-6932-EF79-4C3CAD9F8634}"/>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Content Placeholder 3">
            <a:extLst>
              <a:ext uri="{FF2B5EF4-FFF2-40B4-BE49-F238E27FC236}">
                <a16:creationId xmlns:a16="http://schemas.microsoft.com/office/drawing/2014/main" id="{01F2C86A-6DCA-DFFE-4AB2-5664110777A4}"/>
              </a:ext>
            </a:extLst>
          </p:cNvPr>
          <p:cNvSpPr>
            <a:spLocks noGrp="1"/>
          </p:cNvSpPr>
          <p:nvPr>
            <p:ph sz="half" idx="2"/>
          </p:nvPr>
        </p:nvSpPr>
        <p:spPr>
          <a:xfrm>
            <a:off x="839788" y="1136822"/>
            <a:ext cx="5157787"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1780EC5-46F0-D28E-BD0C-35FA916C2D03}"/>
              </a:ext>
            </a:extLst>
          </p:cNvPr>
          <p:cNvSpPr>
            <a:spLocks noGrp="1"/>
          </p:cNvSpPr>
          <p:nvPr>
            <p:ph sz="quarter" idx="4"/>
          </p:nvPr>
        </p:nvSpPr>
        <p:spPr>
          <a:xfrm>
            <a:off x="6172200" y="1136822"/>
            <a:ext cx="5183188"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2010D85-C93F-462C-5672-3A1EB6AEA048}"/>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4" name="Picture 3">
            <a:extLst>
              <a:ext uri="{FF2B5EF4-FFF2-40B4-BE49-F238E27FC236}">
                <a16:creationId xmlns:a16="http://schemas.microsoft.com/office/drawing/2014/main" id="{80DA43C6-C99C-A381-D53E-5969182296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156150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91484-79D5-A0EC-0176-D18F4FA0158D}"/>
              </a:ext>
            </a:extLst>
          </p:cNvPr>
          <p:cNvSpPr/>
          <p:nvPr userDrawn="1"/>
        </p:nvSpPr>
        <p:spPr>
          <a:xfrm>
            <a:off x="0" y="6176963"/>
            <a:ext cx="12192000" cy="681037"/>
          </a:xfrm>
          <a:prstGeom prst="rect">
            <a:avLst/>
          </a:prstGeom>
          <a:gradFill>
            <a:gsLst>
              <a:gs pos="50000">
                <a:schemeClr val="accent3"/>
              </a:gs>
              <a:gs pos="0">
                <a:schemeClr val="accent2"/>
              </a:gs>
              <a:gs pos="100000">
                <a:schemeClr val="accent4"/>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12CD7E-FD05-77F1-2BB0-C85BDE8B5ED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1" name="Slide Number Placeholder 5">
            <a:extLst>
              <a:ext uri="{FF2B5EF4-FFF2-40B4-BE49-F238E27FC236}">
                <a16:creationId xmlns:a16="http://schemas.microsoft.com/office/drawing/2014/main" id="{7C61DB15-7FD9-6932-EF79-4C3CAD9F863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3" name="Content Placeholder 3">
            <a:extLst>
              <a:ext uri="{FF2B5EF4-FFF2-40B4-BE49-F238E27FC236}">
                <a16:creationId xmlns:a16="http://schemas.microsoft.com/office/drawing/2014/main" id="{01F2C86A-6DCA-DFFE-4AB2-5664110777A4}"/>
              </a:ext>
            </a:extLst>
          </p:cNvPr>
          <p:cNvSpPr>
            <a:spLocks noGrp="1"/>
          </p:cNvSpPr>
          <p:nvPr>
            <p:ph sz="half" idx="2"/>
          </p:nvPr>
        </p:nvSpPr>
        <p:spPr>
          <a:xfrm>
            <a:off x="839788" y="1136822"/>
            <a:ext cx="5157787"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1780EC5-46F0-D28E-BD0C-35FA916C2D03}"/>
              </a:ext>
            </a:extLst>
          </p:cNvPr>
          <p:cNvSpPr>
            <a:spLocks noGrp="1"/>
          </p:cNvSpPr>
          <p:nvPr>
            <p:ph sz="quarter" idx="4"/>
          </p:nvPr>
        </p:nvSpPr>
        <p:spPr>
          <a:xfrm>
            <a:off x="6172200" y="1136822"/>
            <a:ext cx="5183188"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3701C-EBC8-484B-1B55-0F9B0BC4FFBD}"/>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Picture 5" descr="A black background with white letters&#10;&#10;Description automatically generated">
            <a:extLst>
              <a:ext uri="{FF2B5EF4-FFF2-40B4-BE49-F238E27FC236}">
                <a16:creationId xmlns:a16="http://schemas.microsoft.com/office/drawing/2014/main" id="{537C937F-97BE-6EC2-5096-D492CBC53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402375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C34478-AFD6-AAFC-61F1-096FDF6C3B06}"/>
              </a:ext>
            </a:extLst>
          </p:cNvPr>
          <p:cNvSpPr/>
          <p:nvPr userDrawn="1"/>
        </p:nvSpPr>
        <p:spPr>
          <a:xfrm>
            <a:off x="73153" y="1581665"/>
            <a:ext cx="12045693" cy="307627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12CD7E-FD05-77F1-2BB0-C85BDE8B5ED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7340648B-A9D5-E62C-BAC5-26B508E6276D}"/>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4" name="Content Placeholder 3">
            <a:extLst>
              <a:ext uri="{FF2B5EF4-FFF2-40B4-BE49-F238E27FC236}">
                <a16:creationId xmlns:a16="http://schemas.microsoft.com/office/drawing/2014/main" id="{191C16D1-0C9E-A37F-E1DE-BAAA84FBEFCF}"/>
              </a:ext>
            </a:extLst>
          </p:cNvPr>
          <p:cNvSpPr>
            <a:spLocks noGrp="1"/>
          </p:cNvSpPr>
          <p:nvPr>
            <p:ph sz="half" idx="2"/>
          </p:nvPr>
        </p:nvSpPr>
        <p:spPr>
          <a:xfrm>
            <a:off x="839788" y="1136822"/>
            <a:ext cx="5157787"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85E6659C-FE68-78B4-FF1D-891AB514670D}"/>
              </a:ext>
            </a:extLst>
          </p:cNvPr>
          <p:cNvSpPr>
            <a:spLocks noGrp="1"/>
          </p:cNvSpPr>
          <p:nvPr>
            <p:ph sz="quarter" idx="4"/>
          </p:nvPr>
        </p:nvSpPr>
        <p:spPr>
          <a:xfrm>
            <a:off x="6172200" y="1136822"/>
            <a:ext cx="5183188"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EFDD6-9170-B1FD-2363-7843CE28653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5" name="Picture 4">
            <a:extLst>
              <a:ext uri="{FF2B5EF4-FFF2-40B4-BE49-F238E27FC236}">
                <a16:creationId xmlns:a16="http://schemas.microsoft.com/office/drawing/2014/main" id="{DCC31170-FFCE-D534-DDF0-8223A69830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355773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E6B6-542E-E84F-1476-3657B900F78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2">
            <a:extLst>
              <a:ext uri="{FF2B5EF4-FFF2-40B4-BE49-F238E27FC236}">
                <a16:creationId xmlns:a16="http://schemas.microsoft.com/office/drawing/2014/main" id="{7DD22C29-ABCC-F316-A541-2426730813B4}"/>
              </a:ext>
            </a:extLst>
          </p:cNvPr>
          <p:cNvSpPr>
            <a:spLocks noGrp="1"/>
          </p:cNvSpPr>
          <p:nvPr>
            <p:ph type="body" idx="1" hasCustomPrompt="1"/>
          </p:nvPr>
        </p:nvSpPr>
        <p:spPr>
          <a:xfrm>
            <a:off x="839788" y="1185864"/>
            <a:ext cx="5157787" cy="823912"/>
          </a:xfrm>
        </p:spPr>
        <p:txBody>
          <a:bodyPr anchor="b">
            <a:normAutofit/>
          </a:bodyPr>
          <a:lstStyle>
            <a:lvl1pPr marL="0" indent="0">
              <a:buNone/>
              <a:defRPr lang="en-US" sz="2000" b="1" i="1" dirty="0" smtClean="0">
                <a:gradFill>
                  <a:gsLst>
                    <a:gs pos="50000">
                      <a:schemeClr val="accent3"/>
                    </a:gs>
                    <a:gs pos="0">
                      <a:schemeClr val="accent2"/>
                    </a:gs>
                    <a:gs pos="100000">
                      <a:schemeClr val="accent4"/>
                    </a:gs>
                  </a:gsLst>
                  <a:lin ang="0" scaled="1"/>
                </a:gra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C7523C80-6082-67E0-EC13-CB561E4409BD}"/>
              </a:ext>
            </a:extLst>
          </p:cNvPr>
          <p:cNvSpPr>
            <a:spLocks noGrp="1"/>
          </p:cNvSpPr>
          <p:nvPr>
            <p:ph type="body" sz="quarter" idx="3" hasCustomPrompt="1"/>
          </p:nvPr>
        </p:nvSpPr>
        <p:spPr>
          <a:xfrm>
            <a:off x="6172200" y="1185864"/>
            <a:ext cx="5183188" cy="823912"/>
          </a:xfrm>
        </p:spPr>
        <p:txBody>
          <a:bodyPr anchor="b">
            <a:normAutofit/>
          </a:bodyPr>
          <a:lstStyle>
            <a:lvl1pPr marL="0" indent="0">
              <a:buNone/>
              <a:defRPr lang="en-US" sz="2000" b="1" i="1" kern="1200" dirty="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11" name="Slide Number Placeholder 5">
            <a:extLst>
              <a:ext uri="{FF2B5EF4-FFF2-40B4-BE49-F238E27FC236}">
                <a16:creationId xmlns:a16="http://schemas.microsoft.com/office/drawing/2014/main" id="{A11D5293-8A2D-F1C2-C744-E89B8D96633C}"/>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Content Placeholder 3">
            <a:extLst>
              <a:ext uri="{FF2B5EF4-FFF2-40B4-BE49-F238E27FC236}">
                <a16:creationId xmlns:a16="http://schemas.microsoft.com/office/drawing/2014/main" id="{ECC147F8-D582-A85E-5116-1DDD3366C98E}"/>
              </a:ext>
            </a:extLst>
          </p:cNvPr>
          <p:cNvSpPr>
            <a:spLocks noGrp="1"/>
          </p:cNvSpPr>
          <p:nvPr>
            <p:ph sz="half" idx="2"/>
          </p:nvPr>
        </p:nvSpPr>
        <p:spPr>
          <a:xfrm>
            <a:off x="839788" y="2289866"/>
            <a:ext cx="5157787" cy="3727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708827C0-FCAB-2BD1-514B-651FD4F112AC}"/>
              </a:ext>
            </a:extLst>
          </p:cNvPr>
          <p:cNvSpPr>
            <a:spLocks noGrp="1"/>
          </p:cNvSpPr>
          <p:nvPr>
            <p:ph sz="quarter" idx="4"/>
          </p:nvPr>
        </p:nvSpPr>
        <p:spPr>
          <a:xfrm>
            <a:off x="6172200" y="2289866"/>
            <a:ext cx="5183188" cy="372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E6D745E-8587-7FD8-DA10-39F3ECEA294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7" name="Picture 6">
            <a:extLst>
              <a:ext uri="{FF2B5EF4-FFF2-40B4-BE49-F238E27FC236}">
                <a16:creationId xmlns:a16="http://schemas.microsoft.com/office/drawing/2014/main" id="{09C4F59E-88D5-3A7B-9752-03C30BB4E4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342817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27D7E1-7841-4035-100A-D42220AC2B46}"/>
              </a:ext>
            </a:extLst>
          </p:cNvPr>
          <p:cNvSpPr/>
          <p:nvPr userDrawn="1"/>
        </p:nvSpPr>
        <p:spPr>
          <a:xfrm>
            <a:off x="73153" y="2125365"/>
            <a:ext cx="12045693" cy="406429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68E6B6-542E-E84F-1476-3657B900F78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Content Placeholder 3">
            <a:extLst>
              <a:ext uri="{FF2B5EF4-FFF2-40B4-BE49-F238E27FC236}">
                <a16:creationId xmlns:a16="http://schemas.microsoft.com/office/drawing/2014/main" id="{2B1E7505-B881-F738-766F-5AEF3F043DF2}"/>
              </a:ext>
            </a:extLst>
          </p:cNvPr>
          <p:cNvSpPr>
            <a:spLocks noGrp="1"/>
          </p:cNvSpPr>
          <p:nvPr>
            <p:ph sz="half" idx="2"/>
          </p:nvPr>
        </p:nvSpPr>
        <p:spPr>
          <a:xfrm>
            <a:off x="839788" y="2289866"/>
            <a:ext cx="5157787" cy="372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20B470-F5BF-F273-668C-F5AA76A24203}"/>
              </a:ext>
            </a:extLst>
          </p:cNvPr>
          <p:cNvSpPr>
            <a:spLocks noGrp="1"/>
          </p:cNvSpPr>
          <p:nvPr>
            <p:ph sz="quarter" idx="4"/>
          </p:nvPr>
        </p:nvSpPr>
        <p:spPr>
          <a:xfrm>
            <a:off x="6172200" y="2289866"/>
            <a:ext cx="5183188" cy="372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A11D5293-8A2D-F1C2-C744-E89B8D96633C}"/>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8" name="Text Placeholder 2">
            <a:extLst>
              <a:ext uri="{FF2B5EF4-FFF2-40B4-BE49-F238E27FC236}">
                <a16:creationId xmlns:a16="http://schemas.microsoft.com/office/drawing/2014/main" id="{FA097C8A-9E7B-8002-30ED-0AD0933FE58E}"/>
              </a:ext>
            </a:extLst>
          </p:cNvPr>
          <p:cNvSpPr>
            <a:spLocks noGrp="1"/>
          </p:cNvSpPr>
          <p:nvPr>
            <p:ph type="body" idx="1" hasCustomPrompt="1"/>
          </p:nvPr>
        </p:nvSpPr>
        <p:spPr>
          <a:xfrm>
            <a:off x="839788" y="1185864"/>
            <a:ext cx="5157787" cy="823912"/>
          </a:xfrm>
        </p:spPr>
        <p:txBody>
          <a:bodyPr anchor="b">
            <a:normAutofit/>
          </a:bodyPr>
          <a:lstStyle>
            <a:lvl1pPr marL="0" indent="0">
              <a:buNone/>
              <a:defRPr lang="en-US" sz="2000" b="1" i="1" dirty="0" smtClean="0">
                <a:gradFill>
                  <a:gsLst>
                    <a:gs pos="50000">
                      <a:schemeClr val="accent3"/>
                    </a:gs>
                    <a:gs pos="0">
                      <a:schemeClr val="accent2"/>
                    </a:gs>
                    <a:gs pos="100000">
                      <a:schemeClr val="accent4"/>
                    </a:gs>
                  </a:gsLst>
                  <a:lin ang="0" scaled="1"/>
                </a:gra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96BCC6C5-8488-A456-79FB-FC644BD2441A}"/>
              </a:ext>
            </a:extLst>
          </p:cNvPr>
          <p:cNvSpPr>
            <a:spLocks noGrp="1"/>
          </p:cNvSpPr>
          <p:nvPr>
            <p:ph type="body" sz="quarter" idx="3" hasCustomPrompt="1"/>
          </p:nvPr>
        </p:nvSpPr>
        <p:spPr>
          <a:xfrm>
            <a:off x="6172200" y="1185864"/>
            <a:ext cx="5183188" cy="823912"/>
          </a:xfrm>
        </p:spPr>
        <p:txBody>
          <a:bodyPr anchor="b">
            <a:normAutofit/>
          </a:bodyPr>
          <a:lstStyle>
            <a:lvl1pPr marL="0" indent="0">
              <a:buNone/>
              <a:defRPr lang="en-US" sz="2000" b="1" i="1" kern="1200" dirty="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5" name="Date Placeholder 3">
            <a:extLst>
              <a:ext uri="{FF2B5EF4-FFF2-40B4-BE49-F238E27FC236}">
                <a16:creationId xmlns:a16="http://schemas.microsoft.com/office/drawing/2014/main" id="{14D0E12A-0868-D4AB-CB4A-FB4C85F45D21}"/>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13" name="Picture 12">
            <a:extLst>
              <a:ext uri="{FF2B5EF4-FFF2-40B4-BE49-F238E27FC236}">
                <a16:creationId xmlns:a16="http://schemas.microsoft.com/office/drawing/2014/main" id="{C694201E-D46A-A38B-17A3-85519A3A24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482221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E1082-D920-8825-3035-4E823B10C237}"/>
              </a:ext>
            </a:extLst>
          </p:cNvPr>
          <p:cNvSpPr/>
          <p:nvPr userDrawn="1"/>
        </p:nvSpPr>
        <p:spPr>
          <a:xfrm>
            <a:off x="73152" y="2251990"/>
            <a:ext cx="12045693" cy="3851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14A6FD-DC16-54A3-0D55-DED29695354F}"/>
              </a:ext>
            </a:extLst>
          </p:cNvPr>
          <p:cNvSpPr/>
          <p:nvPr userDrawn="1"/>
        </p:nvSpPr>
        <p:spPr bwMode="auto">
          <a:xfrm>
            <a:off x="0" y="2116"/>
            <a:ext cx="12192000" cy="3383888"/>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08" charset="-128"/>
            </a:endParaRPr>
          </a:p>
        </p:txBody>
      </p:sp>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6"/>
            <a:ext cx="6172200" cy="225205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93ED17B4-9FDD-1215-CC69-5D8E2BC15BF1}"/>
              </a:ext>
            </a:extLst>
          </p:cNvPr>
          <p:cNvSpPr>
            <a:spLocks noGrp="1"/>
          </p:cNvSpPr>
          <p:nvPr>
            <p:ph type="body" sz="half" idx="14"/>
          </p:nvPr>
        </p:nvSpPr>
        <p:spPr>
          <a:xfrm>
            <a:off x="839788" y="987426"/>
            <a:ext cx="3932237" cy="2248884"/>
          </a:xfrm>
        </p:spPr>
        <p:txBody>
          <a:bodyPr>
            <a:normAutofit/>
          </a:bodyPr>
          <a:lstStyle>
            <a:lvl1pPr marL="0" indent="0">
              <a:buNone/>
              <a:defRPr lang="en-US" sz="2400" b="1" i="1" kern="1200" dirty="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E18E5A2B-B4C3-289B-62A7-19A199549B01}"/>
              </a:ext>
            </a:extLst>
          </p:cNvPr>
          <p:cNvSpPr>
            <a:spLocks noGrp="1"/>
          </p:cNvSpPr>
          <p:nvPr>
            <p:ph idx="15"/>
          </p:nvPr>
        </p:nvSpPr>
        <p:spPr>
          <a:xfrm>
            <a:off x="5183188" y="3639265"/>
            <a:ext cx="6172200" cy="2252058"/>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DFE5D0E7-0FC9-40F3-8E44-9F8F7C4A4708}"/>
              </a:ext>
            </a:extLst>
          </p:cNvPr>
          <p:cNvSpPr>
            <a:spLocks noGrp="1"/>
          </p:cNvSpPr>
          <p:nvPr>
            <p:ph type="body" sz="half" idx="16"/>
          </p:nvPr>
        </p:nvSpPr>
        <p:spPr>
          <a:xfrm>
            <a:off x="839788" y="3639265"/>
            <a:ext cx="3932237" cy="2248884"/>
          </a:xfrm>
        </p:spPr>
        <p:txBody>
          <a:bodyPr>
            <a:normAutofit/>
          </a:bodyPr>
          <a:lstStyle>
            <a:lvl1pPr marL="0" indent="0">
              <a:buNone/>
              <a:defRPr lang="en-US" sz="24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86207169-FD95-B39E-CB81-6290BC28DAF3}"/>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25" name="Title 1">
            <a:extLst>
              <a:ext uri="{FF2B5EF4-FFF2-40B4-BE49-F238E27FC236}">
                <a16:creationId xmlns:a16="http://schemas.microsoft.com/office/drawing/2014/main" id="{E0C069AB-2B04-A712-F326-06CE7C54B1B6}"/>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180A7D8B-19D6-526B-F087-E0BF5FCBC45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Picture 5">
            <a:extLst>
              <a:ext uri="{FF2B5EF4-FFF2-40B4-BE49-F238E27FC236}">
                <a16:creationId xmlns:a16="http://schemas.microsoft.com/office/drawing/2014/main" id="{21C386B4-0A9D-1CB7-DDAA-B56C2E26B1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276524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E1082-D920-8825-3035-4E823B10C237}"/>
              </a:ext>
            </a:extLst>
          </p:cNvPr>
          <p:cNvSpPr/>
          <p:nvPr userDrawn="1"/>
        </p:nvSpPr>
        <p:spPr>
          <a:xfrm>
            <a:off x="73152" y="2251990"/>
            <a:ext cx="12045693" cy="3851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lue, electric blue, colorfulness, aqua&#10;&#10;Description automatically generated">
            <a:extLst>
              <a:ext uri="{FF2B5EF4-FFF2-40B4-BE49-F238E27FC236}">
                <a16:creationId xmlns:a16="http://schemas.microsoft.com/office/drawing/2014/main" id="{F9921D27-B53E-898E-3AF8-389B7FB85A67}"/>
              </a:ext>
            </a:extLst>
          </p:cNvPr>
          <p:cNvPicPr>
            <a:picLocks noChangeAspect="1"/>
          </p:cNvPicPr>
          <p:nvPr userDrawn="1"/>
        </p:nvPicPr>
        <p:blipFill>
          <a:blip r:embed="rId2"/>
          <a:stretch>
            <a:fillRect/>
          </a:stretch>
        </p:blipFill>
        <p:spPr>
          <a:xfrm>
            <a:off x="0" y="0"/>
            <a:ext cx="12192000" cy="3386003"/>
          </a:xfrm>
          <a:prstGeom prst="rect">
            <a:avLst/>
          </a:prstGeom>
        </p:spPr>
      </p:pic>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6"/>
            <a:ext cx="6172200" cy="225205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93ED17B4-9FDD-1215-CC69-5D8E2BC15BF1}"/>
              </a:ext>
            </a:extLst>
          </p:cNvPr>
          <p:cNvSpPr>
            <a:spLocks noGrp="1"/>
          </p:cNvSpPr>
          <p:nvPr>
            <p:ph type="body" sz="half" idx="14"/>
          </p:nvPr>
        </p:nvSpPr>
        <p:spPr>
          <a:xfrm>
            <a:off x="839788" y="987426"/>
            <a:ext cx="3932237" cy="2248884"/>
          </a:xfrm>
        </p:spPr>
        <p:txBody>
          <a:bodyPr>
            <a:normAutofit/>
          </a:bodyPr>
          <a:lstStyle>
            <a:lvl1pPr marL="0" indent="0">
              <a:buNone/>
              <a:defRPr lang="en-US" sz="2400" b="1" i="1" kern="1200" dirty="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E18E5A2B-B4C3-289B-62A7-19A199549B01}"/>
              </a:ext>
            </a:extLst>
          </p:cNvPr>
          <p:cNvSpPr>
            <a:spLocks noGrp="1"/>
          </p:cNvSpPr>
          <p:nvPr>
            <p:ph idx="15"/>
          </p:nvPr>
        </p:nvSpPr>
        <p:spPr>
          <a:xfrm>
            <a:off x="5183188" y="3639265"/>
            <a:ext cx="6172200" cy="2252058"/>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DFE5D0E7-0FC9-40F3-8E44-9F8F7C4A4708}"/>
              </a:ext>
            </a:extLst>
          </p:cNvPr>
          <p:cNvSpPr>
            <a:spLocks noGrp="1"/>
          </p:cNvSpPr>
          <p:nvPr>
            <p:ph type="body" sz="half" idx="16"/>
          </p:nvPr>
        </p:nvSpPr>
        <p:spPr>
          <a:xfrm>
            <a:off x="839788" y="3639265"/>
            <a:ext cx="3932237" cy="2248884"/>
          </a:xfrm>
        </p:spPr>
        <p:txBody>
          <a:bodyPr>
            <a:normAutofit/>
          </a:bodyPr>
          <a:lstStyle>
            <a:lvl1pPr marL="0" indent="0">
              <a:buNone/>
              <a:defRPr lang="en-US" sz="24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86207169-FD95-B39E-CB81-6290BC28DAF3}"/>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25" name="Title 1">
            <a:extLst>
              <a:ext uri="{FF2B5EF4-FFF2-40B4-BE49-F238E27FC236}">
                <a16:creationId xmlns:a16="http://schemas.microsoft.com/office/drawing/2014/main" id="{E0C069AB-2B04-A712-F326-06CE7C54B1B6}"/>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180A7D8B-19D6-526B-F087-E0BF5FCBC45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5" name="Picture 4">
            <a:extLst>
              <a:ext uri="{FF2B5EF4-FFF2-40B4-BE49-F238E27FC236}">
                <a16:creationId xmlns:a16="http://schemas.microsoft.com/office/drawing/2014/main" id="{CA4EE817-D593-DC7C-2C6A-DACDCE2C4F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960950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2AC1BB42-E0FC-564A-8112-62307080E569}"/>
              </a:ext>
            </a:extLst>
          </p:cNvPr>
          <p:cNvSpPr/>
          <p:nvPr userDrawn="1"/>
        </p:nvSpPr>
        <p:spPr>
          <a:xfrm>
            <a:off x="675861" y="1597700"/>
            <a:ext cx="10679527" cy="62866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E2DC1EBC-C8C4-8D48-9EC6-F6CAD940562A}"/>
              </a:ext>
            </a:extLst>
          </p:cNvPr>
          <p:cNvSpPr/>
          <p:nvPr userDrawn="1"/>
        </p:nvSpPr>
        <p:spPr>
          <a:xfrm>
            <a:off x="675861" y="2363013"/>
            <a:ext cx="10679527" cy="628665"/>
          </a:xfrm>
          <a:prstGeom prst="roundRect">
            <a:avLst/>
          </a:prstGeom>
          <a:noFill/>
          <a:ln w="28575">
            <a:solidFill>
              <a:srgbClr val="317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EBF0D8A8-AC67-6E45-B4EE-595D9526FF70}"/>
              </a:ext>
            </a:extLst>
          </p:cNvPr>
          <p:cNvSpPr/>
          <p:nvPr userDrawn="1"/>
        </p:nvSpPr>
        <p:spPr>
          <a:xfrm>
            <a:off x="675861" y="3128326"/>
            <a:ext cx="10679527" cy="628665"/>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E8AFBD4-0CC2-6341-B92F-1D1C9F02483B}"/>
              </a:ext>
            </a:extLst>
          </p:cNvPr>
          <p:cNvSpPr/>
          <p:nvPr userDrawn="1"/>
        </p:nvSpPr>
        <p:spPr>
          <a:xfrm>
            <a:off x="675861" y="3893639"/>
            <a:ext cx="10679527" cy="628665"/>
          </a:xfrm>
          <a:prstGeom prst="roundRect">
            <a:avLst/>
          </a:prstGeom>
          <a:noFill/>
          <a:ln w="28575">
            <a:solidFill>
              <a:srgbClr val="13B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2D2AF16A-B997-2D48-B961-4529407CB3C1}"/>
              </a:ext>
            </a:extLst>
          </p:cNvPr>
          <p:cNvSpPr/>
          <p:nvPr userDrawn="1"/>
        </p:nvSpPr>
        <p:spPr>
          <a:xfrm>
            <a:off x="675861" y="4658952"/>
            <a:ext cx="10679527" cy="628665"/>
          </a:xfrm>
          <a:prstGeom prst="roundRect">
            <a:avLst/>
          </a:prstGeom>
          <a:noFill/>
          <a:ln w="28575">
            <a:solidFill>
              <a:srgbClr val="2EB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2AB228-E9B3-FC48-DB02-582C9E1D2E6A}"/>
              </a:ext>
            </a:extLst>
          </p:cNvPr>
          <p:cNvSpPr/>
          <p:nvPr userDrawn="1"/>
        </p:nvSpPr>
        <p:spPr>
          <a:xfrm>
            <a:off x="1" y="1577198"/>
            <a:ext cx="57150" cy="3776472"/>
          </a:xfrm>
          <a:prstGeom prst="rect">
            <a:avLst/>
          </a:prstGeom>
          <a:gradFill>
            <a:gsLst>
              <a:gs pos="50000">
                <a:schemeClr val="accent3"/>
              </a:gs>
              <a:gs pos="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D59CB41-AFCC-47FF-6F34-6957B9105FCF}"/>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7" name="Title 1">
            <a:extLst>
              <a:ext uri="{FF2B5EF4-FFF2-40B4-BE49-F238E27FC236}">
                <a16:creationId xmlns:a16="http://schemas.microsoft.com/office/drawing/2014/main" id="{B568CAC7-881B-6BD1-FA8C-E5D453ECF37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9" name="Text Placeholder 3">
            <a:extLst>
              <a:ext uri="{FF2B5EF4-FFF2-40B4-BE49-F238E27FC236}">
                <a16:creationId xmlns:a16="http://schemas.microsoft.com/office/drawing/2014/main" id="{65B9B9F2-5118-C7B8-CF64-A79614E913AB}"/>
              </a:ext>
            </a:extLst>
          </p:cNvPr>
          <p:cNvSpPr>
            <a:spLocks noGrp="1"/>
          </p:cNvSpPr>
          <p:nvPr>
            <p:ph type="body" sz="half" idx="14"/>
          </p:nvPr>
        </p:nvSpPr>
        <p:spPr>
          <a:xfrm>
            <a:off x="814315" y="4690038"/>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3">
            <a:extLst>
              <a:ext uri="{FF2B5EF4-FFF2-40B4-BE49-F238E27FC236}">
                <a16:creationId xmlns:a16="http://schemas.microsoft.com/office/drawing/2014/main" id="{19D68B13-3C0E-7615-8F2A-77176D742E7E}"/>
              </a:ext>
            </a:extLst>
          </p:cNvPr>
          <p:cNvSpPr>
            <a:spLocks noGrp="1"/>
          </p:cNvSpPr>
          <p:nvPr>
            <p:ph type="body" sz="half" idx="15"/>
          </p:nvPr>
        </p:nvSpPr>
        <p:spPr>
          <a:xfrm>
            <a:off x="836611" y="2397209"/>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ext Placeholder 3">
            <a:extLst>
              <a:ext uri="{FF2B5EF4-FFF2-40B4-BE49-F238E27FC236}">
                <a16:creationId xmlns:a16="http://schemas.microsoft.com/office/drawing/2014/main" id="{5ECB7A40-3D31-1DF4-671E-73736C1B8C7F}"/>
              </a:ext>
            </a:extLst>
          </p:cNvPr>
          <p:cNvSpPr>
            <a:spLocks noGrp="1"/>
          </p:cNvSpPr>
          <p:nvPr>
            <p:ph type="body" sz="half" idx="16"/>
          </p:nvPr>
        </p:nvSpPr>
        <p:spPr>
          <a:xfrm>
            <a:off x="836610" y="3173456"/>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a:extLst>
              <a:ext uri="{FF2B5EF4-FFF2-40B4-BE49-F238E27FC236}">
                <a16:creationId xmlns:a16="http://schemas.microsoft.com/office/drawing/2014/main" id="{FC5289C0-8EEE-024A-27E0-CA1834FE2691}"/>
              </a:ext>
            </a:extLst>
          </p:cNvPr>
          <p:cNvSpPr>
            <a:spLocks noGrp="1"/>
          </p:cNvSpPr>
          <p:nvPr>
            <p:ph type="body" sz="half" idx="17"/>
          </p:nvPr>
        </p:nvSpPr>
        <p:spPr>
          <a:xfrm>
            <a:off x="836610" y="3934413"/>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3">
            <a:extLst>
              <a:ext uri="{FF2B5EF4-FFF2-40B4-BE49-F238E27FC236}">
                <a16:creationId xmlns:a16="http://schemas.microsoft.com/office/drawing/2014/main" id="{72CE4D50-D769-DF3F-4458-5DBB2247E8D4}"/>
              </a:ext>
            </a:extLst>
          </p:cNvPr>
          <p:cNvSpPr>
            <a:spLocks noGrp="1"/>
          </p:cNvSpPr>
          <p:nvPr>
            <p:ph type="body" sz="half" idx="18"/>
          </p:nvPr>
        </p:nvSpPr>
        <p:spPr>
          <a:xfrm>
            <a:off x="836612" y="1679096"/>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a:extLst>
              <a:ext uri="{FF2B5EF4-FFF2-40B4-BE49-F238E27FC236}">
                <a16:creationId xmlns:a16="http://schemas.microsoft.com/office/drawing/2014/main" id="{2D717227-2B0A-1DEB-4D80-02F0DE4CC461}"/>
              </a:ext>
            </a:extLst>
          </p:cNvPr>
          <p:cNvSpPr>
            <a:spLocks noGrp="1"/>
          </p:cNvSpPr>
          <p:nvPr>
            <p:ph type="body" sz="half" idx="19"/>
          </p:nvPr>
        </p:nvSpPr>
        <p:spPr>
          <a:xfrm>
            <a:off x="814315" y="4965220"/>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E3422E85-1DC7-CF13-2B78-4E20CF8C5172}"/>
              </a:ext>
            </a:extLst>
          </p:cNvPr>
          <p:cNvSpPr>
            <a:spLocks noGrp="1"/>
          </p:cNvSpPr>
          <p:nvPr>
            <p:ph type="body" sz="half" idx="20"/>
          </p:nvPr>
        </p:nvSpPr>
        <p:spPr>
          <a:xfrm>
            <a:off x="836610" y="2675250"/>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a:extLst>
              <a:ext uri="{FF2B5EF4-FFF2-40B4-BE49-F238E27FC236}">
                <a16:creationId xmlns:a16="http://schemas.microsoft.com/office/drawing/2014/main" id="{D9AF23C9-2C3F-7362-C267-9894114F789A}"/>
              </a:ext>
            </a:extLst>
          </p:cNvPr>
          <p:cNvSpPr>
            <a:spLocks noGrp="1"/>
          </p:cNvSpPr>
          <p:nvPr>
            <p:ph type="body" sz="half" idx="21"/>
          </p:nvPr>
        </p:nvSpPr>
        <p:spPr>
          <a:xfrm>
            <a:off x="836609" y="3449329"/>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a:extLst>
              <a:ext uri="{FF2B5EF4-FFF2-40B4-BE49-F238E27FC236}">
                <a16:creationId xmlns:a16="http://schemas.microsoft.com/office/drawing/2014/main" id="{4EDE60B1-3FB7-BB2F-8A0E-A343700E621B}"/>
              </a:ext>
            </a:extLst>
          </p:cNvPr>
          <p:cNvSpPr>
            <a:spLocks noGrp="1"/>
          </p:cNvSpPr>
          <p:nvPr>
            <p:ph type="body" sz="half" idx="22"/>
          </p:nvPr>
        </p:nvSpPr>
        <p:spPr>
          <a:xfrm>
            <a:off x="836609" y="4200281"/>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3">
            <a:extLst>
              <a:ext uri="{FF2B5EF4-FFF2-40B4-BE49-F238E27FC236}">
                <a16:creationId xmlns:a16="http://schemas.microsoft.com/office/drawing/2014/main" id="{65164206-7A49-0EFE-3F77-C48EAFCA5CB9}"/>
              </a:ext>
            </a:extLst>
          </p:cNvPr>
          <p:cNvSpPr>
            <a:spLocks noGrp="1"/>
          </p:cNvSpPr>
          <p:nvPr>
            <p:ph type="body" sz="half" idx="23"/>
          </p:nvPr>
        </p:nvSpPr>
        <p:spPr>
          <a:xfrm>
            <a:off x="836609" y="1963230"/>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D5183CFC-E6DF-40AC-946D-E45ECBFBFE8D}"/>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16" name="Picture 15">
            <a:extLst>
              <a:ext uri="{FF2B5EF4-FFF2-40B4-BE49-F238E27FC236}">
                <a16:creationId xmlns:a16="http://schemas.microsoft.com/office/drawing/2014/main" id="{458B3A2D-CA7F-979D-AE13-9A2DEF9EBB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662381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88">
          <p15:clr>
            <a:srgbClr val="FBAE40"/>
          </p15:clr>
        </p15:guide>
        <p15:guide id="4" pos="3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1BCBDBA-284F-8F4E-F084-6FC919314AD4}"/>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0AD0F86E-A431-D993-4705-8CD02CB8232C}"/>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2" name="Text Placeholder 3">
            <a:extLst>
              <a:ext uri="{FF2B5EF4-FFF2-40B4-BE49-F238E27FC236}">
                <a16:creationId xmlns:a16="http://schemas.microsoft.com/office/drawing/2014/main" id="{9E5F0EDC-E6EE-30EF-EA32-C911F9BBA279}"/>
              </a:ext>
            </a:extLst>
          </p:cNvPr>
          <p:cNvSpPr>
            <a:spLocks noGrp="1"/>
          </p:cNvSpPr>
          <p:nvPr>
            <p:ph type="body" sz="half" idx="2"/>
          </p:nvPr>
        </p:nvSpPr>
        <p:spPr>
          <a:xfrm>
            <a:off x="407774" y="2057400"/>
            <a:ext cx="4364252" cy="3811588"/>
          </a:xfrm>
        </p:spPr>
        <p:txBody>
          <a:bodyPr/>
          <a:lstStyle>
            <a:lvl1pPr marL="0" indent="0">
              <a:buNone/>
              <a:defRPr lang="en-US" sz="1600" b="1" i="1" kern="120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Date Placeholder 3">
            <a:extLst>
              <a:ext uri="{FF2B5EF4-FFF2-40B4-BE49-F238E27FC236}">
                <a16:creationId xmlns:a16="http://schemas.microsoft.com/office/drawing/2014/main" id="{567B585F-CBB7-721C-ACC2-AEE49E54823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5" name="Picture 4">
            <a:extLst>
              <a:ext uri="{FF2B5EF4-FFF2-40B4-BE49-F238E27FC236}">
                <a16:creationId xmlns:a16="http://schemas.microsoft.com/office/drawing/2014/main" id="{46BA3689-E607-40F6-E38A-86A488D99F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4281737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DE4427-4A38-083E-72F6-51E185DE6086}"/>
              </a:ext>
            </a:extLst>
          </p:cNvPr>
          <p:cNvSpPr/>
          <p:nvPr userDrawn="1"/>
        </p:nvSpPr>
        <p:spPr>
          <a:xfrm>
            <a:off x="0" y="6176963"/>
            <a:ext cx="12192000" cy="681037"/>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1BCBDBA-284F-8F4E-F084-6FC919314AD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0AD0F86E-A431-D993-4705-8CD02CB8232C}"/>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2" name="Text Placeholder 3">
            <a:extLst>
              <a:ext uri="{FF2B5EF4-FFF2-40B4-BE49-F238E27FC236}">
                <a16:creationId xmlns:a16="http://schemas.microsoft.com/office/drawing/2014/main" id="{9E5F0EDC-E6EE-30EF-EA32-C911F9BBA279}"/>
              </a:ext>
            </a:extLst>
          </p:cNvPr>
          <p:cNvSpPr>
            <a:spLocks noGrp="1"/>
          </p:cNvSpPr>
          <p:nvPr>
            <p:ph type="body" sz="half" idx="2"/>
          </p:nvPr>
        </p:nvSpPr>
        <p:spPr>
          <a:xfrm>
            <a:off x="407774" y="2057400"/>
            <a:ext cx="4364252" cy="3811588"/>
          </a:xfrm>
        </p:spPr>
        <p:txBody>
          <a:bodyPr/>
          <a:lstStyle>
            <a:lvl1pPr marL="0" indent="0">
              <a:buNone/>
              <a:defRPr lang="en-US" sz="1600" b="1" i="1" kern="120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Date Placeholder 3">
            <a:extLst>
              <a:ext uri="{FF2B5EF4-FFF2-40B4-BE49-F238E27FC236}">
                <a16:creationId xmlns:a16="http://schemas.microsoft.com/office/drawing/2014/main" id="{C90C616B-3289-65FA-1598-3405B2181D6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Picture 6" descr="A black background with white letters&#10;&#10;Description automatically generated">
            <a:extLst>
              <a:ext uri="{FF2B5EF4-FFF2-40B4-BE49-F238E27FC236}">
                <a16:creationId xmlns:a16="http://schemas.microsoft.com/office/drawing/2014/main" id="{90797C4C-07A1-9D07-B598-5E682150C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155416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oogle Shape;18;p23">
            <a:extLst>
              <a:ext uri="{FF2B5EF4-FFF2-40B4-BE49-F238E27FC236}">
                <a16:creationId xmlns:a16="http://schemas.microsoft.com/office/drawing/2014/main" id="{F72DB42C-A412-3E34-447D-A0592523C75A}"/>
              </a:ext>
            </a:extLst>
          </p:cNvPr>
          <p:cNvPicPr preferRelativeResize="0"/>
          <p:nvPr userDrawn="1"/>
        </p:nvPicPr>
        <p:blipFill>
          <a:blip r:embed="rId2">
            <a:alphaModFix/>
          </a:blip>
          <a:stretch>
            <a:fillRect/>
          </a:stretch>
        </p:blipFill>
        <p:spPr>
          <a:xfrm>
            <a:off x="-4176" y="0"/>
            <a:ext cx="12196176" cy="6860349"/>
          </a:xfrm>
          <a:prstGeom prst="rect">
            <a:avLst/>
          </a:prstGeom>
          <a:noFill/>
          <a:ln>
            <a:noFill/>
          </a:ln>
        </p:spPr>
      </p:pic>
      <p:sp>
        <p:nvSpPr>
          <p:cNvPr id="7" name="Freeform: Shape 2">
            <a:extLst>
              <a:ext uri="{FF2B5EF4-FFF2-40B4-BE49-F238E27FC236}">
                <a16:creationId xmlns:a16="http://schemas.microsoft.com/office/drawing/2014/main" id="{566A55DE-358A-BC42-8765-BE19A471CD22}"/>
              </a:ext>
            </a:extLst>
          </p:cNvPr>
          <p:cNvSpPr/>
          <p:nvPr userDrawn="1"/>
        </p:nvSpPr>
        <p:spPr>
          <a:xfrm>
            <a:off x="3490454" y="1308100"/>
            <a:ext cx="8219763" cy="4127500"/>
          </a:xfrm>
          <a:custGeom>
            <a:avLst/>
            <a:gdLst>
              <a:gd name="connsiteX0" fmla="*/ 0 w 7886700"/>
              <a:gd name="connsiteY0" fmla="*/ 0 h 1587600"/>
              <a:gd name="connsiteX1" fmla="*/ 7886700 w 7886700"/>
              <a:gd name="connsiteY1" fmla="*/ 0 h 1587600"/>
              <a:gd name="connsiteX2" fmla="*/ 7886700 w 7886700"/>
              <a:gd name="connsiteY2" fmla="*/ 1587600 h 1587600"/>
              <a:gd name="connsiteX3" fmla="*/ 0 w 7886700"/>
              <a:gd name="connsiteY3" fmla="*/ 1587600 h 1587600"/>
              <a:gd name="connsiteX4" fmla="*/ 0 w 7886700"/>
              <a:gd name="connsiteY4" fmla="*/ 0 h 15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700" h="1587600">
                <a:moveTo>
                  <a:pt x="0" y="0"/>
                </a:moveTo>
                <a:lnTo>
                  <a:pt x="7886700" y="0"/>
                </a:lnTo>
                <a:lnTo>
                  <a:pt x="7886700" y="1587600"/>
                </a:lnTo>
                <a:lnTo>
                  <a:pt x="0" y="1587600"/>
                </a:lnTo>
                <a:lnTo>
                  <a:pt x="0" y="0"/>
                </a:lnTo>
                <a:close/>
              </a:path>
            </a:pathLst>
          </a:custGeom>
          <a:noFill/>
          <a:ln>
            <a:solidFill>
              <a:srgbClr val="FFEA77"/>
            </a:solidFill>
          </a:ln>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5760" tIns="365760" rIns="365760" bIns="149352" numCol="1" spcCol="1270" anchor="t" anchorCtr="0">
            <a:noAutofit/>
          </a:bodyPr>
          <a:lstStyle/>
          <a:p>
            <a:pPr marL="0" lvl="1" indent="0" algn="l" defTabSz="933450">
              <a:lnSpc>
                <a:spcPct val="150000"/>
              </a:lnSpc>
              <a:spcBef>
                <a:spcPct val="0"/>
              </a:spcBef>
              <a:spcAft>
                <a:spcPct val="15000"/>
              </a:spcAft>
              <a:buNone/>
            </a:pPr>
            <a:endParaRPr lang="en-US" kern="1200" dirty="0">
              <a:solidFill>
                <a:schemeClr val="bg1"/>
              </a:solidFill>
              <a:latin typeface="Arial" panose="020B06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BFA9DB14-29D5-7E42-AEDC-3A79B0B5D289}"/>
              </a:ext>
            </a:extLst>
          </p:cNvPr>
          <p:cNvSpPr>
            <a:spLocks noGrp="1"/>
          </p:cNvSpPr>
          <p:nvPr>
            <p:ph type="body" sz="quarter" idx="10"/>
          </p:nvPr>
        </p:nvSpPr>
        <p:spPr>
          <a:xfrm>
            <a:off x="3680954" y="1625600"/>
            <a:ext cx="7810500" cy="1844608"/>
          </a:xfrm>
        </p:spPr>
        <p:txBody>
          <a:bodyPr wrap="square">
            <a:normAutofit/>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6FA54E0E-5355-4482-A8B5-BE5121DD6F72}"/>
              </a:ext>
            </a:extLst>
          </p:cNvPr>
          <p:cNvSpPr>
            <a:spLocks noGrp="1"/>
          </p:cNvSpPr>
          <p:nvPr>
            <p:ph type="title" hasCustomPrompt="1"/>
          </p:nvPr>
        </p:nvSpPr>
        <p:spPr>
          <a:xfrm>
            <a:off x="3490454" y="365125"/>
            <a:ext cx="7864934" cy="540649"/>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2" name="Slide Number Placeholder 5">
            <a:extLst>
              <a:ext uri="{FF2B5EF4-FFF2-40B4-BE49-F238E27FC236}">
                <a16:creationId xmlns:a16="http://schemas.microsoft.com/office/drawing/2014/main" id="{529A7728-7466-0D12-AC8E-0913CA5DDF2E}"/>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sp>
        <p:nvSpPr>
          <p:cNvPr id="3" name="Date Placeholder 3">
            <a:extLst>
              <a:ext uri="{FF2B5EF4-FFF2-40B4-BE49-F238E27FC236}">
                <a16:creationId xmlns:a16="http://schemas.microsoft.com/office/drawing/2014/main" id="{B293BCC7-751A-08EB-88EB-9D096A128D2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Picture 5" descr="A black background with white letters&#10;&#10;Description automatically generated">
            <a:extLst>
              <a:ext uri="{FF2B5EF4-FFF2-40B4-BE49-F238E27FC236}">
                <a16:creationId xmlns:a16="http://schemas.microsoft.com/office/drawing/2014/main" id="{D0C290EC-4F6C-2631-96FC-57A15C9A6B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0242" y="6022867"/>
            <a:ext cx="2167128" cy="629979"/>
          </a:xfrm>
          <a:prstGeom prst="rect">
            <a:avLst/>
          </a:prstGeom>
        </p:spPr>
      </p:pic>
    </p:spTree>
    <p:extLst>
      <p:ext uri="{BB962C8B-B14F-4D97-AF65-F5344CB8AC3E}">
        <p14:creationId xmlns:p14="http://schemas.microsoft.com/office/powerpoint/2010/main" val="4294335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orient="horz" pos="2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7AB2B-1A02-02DC-F0D5-8CC6CCC13602}"/>
              </a:ext>
            </a:extLst>
          </p:cNvPr>
          <p:cNvSpPr/>
          <p:nvPr userDrawn="1"/>
        </p:nvSpPr>
        <p:spPr bwMode="auto">
          <a:xfrm>
            <a:off x="0" y="2115"/>
            <a:ext cx="5066270" cy="685588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08" charset="-128"/>
            </a:endParaRPr>
          </a:p>
        </p:txBody>
      </p:sp>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407774" y="2057400"/>
            <a:ext cx="4364252" cy="3811588"/>
          </a:xfrm>
        </p:spPr>
        <p:txBody>
          <a:bodyPr/>
          <a:lstStyle>
            <a:lvl1pPr marL="0" indent="0">
              <a:buNone/>
              <a:defRPr lang="en-US" sz="16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Content Placeholder 2">
            <a:extLst>
              <a:ext uri="{FF2B5EF4-FFF2-40B4-BE49-F238E27FC236}">
                <a16:creationId xmlns:a16="http://schemas.microsoft.com/office/drawing/2014/main" id="{92F7A077-0D8E-DEC8-542B-C60236DEE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18E677-521E-5EC9-7817-4DB553DC9CEA}"/>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BFA35828-DDC9-C653-DB2C-615D4EEDEF0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7" name="Picture 6" descr="A black background with white letters&#10;&#10;Description automatically generated">
            <a:extLst>
              <a:ext uri="{FF2B5EF4-FFF2-40B4-BE49-F238E27FC236}">
                <a16:creationId xmlns:a16="http://schemas.microsoft.com/office/drawing/2014/main" id="{4BD36BF6-65BE-3C02-D50F-614D5EEB8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583112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7AB2B-1A02-02DC-F0D5-8CC6CCC13602}"/>
              </a:ext>
            </a:extLst>
          </p:cNvPr>
          <p:cNvSpPr/>
          <p:nvPr userDrawn="1"/>
        </p:nvSpPr>
        <p:spPr bwMode="auto">
          <a:xfrm>
            <a:off x="0" y="2115"/>
            <a:ext cx="5066270" cy="6855885"/>
          </a:xfrm>
          <a:prstGeom prst="rect">
            <a:avLst/>
          </a:prstGeom>
          <a:gradFill flip="none" rotWithShape="1">
            <a:gsLst>
              <a:gs pos="50000">
                <a:schemeClr val="accent3"/>
              </a:gs>
              <a:gs pos="0">
                <a:schemeClr val="accent2"/>
              </a:gs>
              <a:gs pos="100000">
                <a:schemeClr val="accent4"/>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08" charset="-128"/>
            </a:endParaRPr>
          </a:p>
        </p:txBody>
      </p:sp>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407774" y="2057400"/>
            <a:ext cx="4364252" cy="3811588"/>
          </a:xfrm>
        </p:spPr>
        <p:txBody>
          <a:bodyPr/>
          <a:lstStyle>
            <a:lvl1pPr marL="0" indent="0">
              <a:buNone/>
              <a:defRPr lang="en-US" sz="16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Content Placeholder 2">
            <a:extLst>
              <a:ext uri="{FF2B5EF4-FFF2-40B4-BE49-F238E27FC236}">
                <a16:creationId xmlns:a16="http://schemas.microsoft.com/office/drawing/2014/main" id="{92F7A077-0D8E-DEC8-542B-C60236DEE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18E677-521E-5EC9-7817-4DB553DC9CEA}"/>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BFA35828-DDC9-C653-DB2C-615D4EEDEF0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3" name="Picture 2" descr="A black background with white letters&#10;&#10;Description automatically generated">
            <a:extLst>
              <a:ext uri="{FF2B5EF4-FFF2-40B4-BE49-F238E27FC236}">
                <a16:creationId xmlns:a16="http://schemas.microsoft.com/office/drawing/2014/main" id="{47956252-1EE4-5F1C-B387-EF9CFE2AC3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07904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dysse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1" y="1673"/>
            <a:ext cx="12191998" cy="6854652"/>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2" name="Title 1">
            <a:extLst>
              <a:ext uri="{FF2B5EF4-FFF2-40B4-BE49-F238E27FC236}">
                <a16:creationId xmlns:a16="http://schemas.microsoft.com/office/drawing/2014/main" id="{BC713375-FAF5-5702-E04E-78B10F96BB5F}"/>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3">
            <a:extLst>
              <a:ext uri="{FF2B5EF4-FFF2-40B4-BE49-F238E27FC236}">
                <a16:creationId xmlns:a16="http://schemas.microsoft.com/office/drawing/2014/main" id="{66F53EBA-12D9-105E-46C0-E883C581D5C2}"/>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3">
            <a:extLst>
              <a:ext uri="{FF2B5EF4-FFF2-40B4-BE49-F238E27FC236}">
                <a16:creationId xmlns:a16="http://schemas.microsoft.com/office/drawing/2014/main" id="{F18ED52C-2179-7D0D-D0C1-85CB9785388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11" name="Picture 10">
            <a:extLst>
              <a:ext uri="{FF2B5EF4-FFF2-40B4-BE49-F238E27FC236}">
                <a16:creationId xmlns:a16="http://schemas.microsoft.com/office/drawing/2014/main" id="{1F3FA29D-7E3A-6B87-F7DF-3F2521B65F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1994526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otect">
    <p:spTree>
      <p:nvGrpSpPr>
        <p:cNvPr id="1" name=""/>
        <p:cNvGrpSpPr/>
        <p:nvPr/>
      </p:nvGrpSpPr>
      <p:grpSpPr>
        <a:xfrm>
          <a:off x="0" y="0"/>
          <a:ext cx="0" cy="0"/>
          <a:chOff x="0" y="0"/>
          <a:chExt cx="0" cy="0"/>
        </a:xfrm>
      </p:grpSpPr>
      <p:pic>
        <p:nvPicPr>
          <p:cNvPr id="4" name="Picture 3" descr="A close-up of a striped umbrella&#10;&#10;Description automatically generated">
            <a:extLst>
              <a:ext uri="{FF2B5EF4-FFF2-40B4-BE49-F238E27FC236}">
                <a16:creationId xmlns:a16="http://schemas.microsoft.com/office/drawing/2014/main" id="{F1E6A129-55B9-0BD5-C6BA-A99AE0F187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294" t="42295" r="-1" b="-1"/>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sp>
        <p:nvSpPr>
          <p:cNvPr id="9" name="Title 1">
            <a:extLst>
              <a:ext uri="{FF2B5EF4-FFF2-40B4-BE49-F238E27FC236}">
                <a16:creationId xmlns:a16="http://schemas.microsoft.com/office/drawing/2014/main" id="{3994BDAD-FDD2-41B0-617C-47E6CA9FA413}"/>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Text Placeholder 3">
            <a:extLst>
              <a:ext uri="{FF2B5EF4-FFF2-40B4-BE49-F238E27FC236}">
                <a16:creationId xmlns:a16="http://schemas.microsoft.com/office/drawing/2014/main" id="{8E43E328-6D50-E04D-BFA2-0FFB51CE6C49}"/>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2" name="Picture 1" descr="A black background with white letters&#10;&#10;Description automatically generated">
            <a:extLst>
              <a:ext uri="{FF2B5EF4-FFF2-40B4-BE49-F238E27FC236}">
                <a16:creationId xmlns:a16="http://schemas.microsoft.com/office/drawing/2014/main" id="{9791E42C-21BA-17D4-2135-2BC23894B3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3" name="Date Placeholder 3">
            <a:extLst>
              <a:ext uri="{FF2B5EF4-FFF2-40B4-BE49-F238E27FC236}">
                <a16:creationId xmlns:a16="http://schemas.microsoft.com/office/drawing/2014/main" id="{E058FDC3-C6DC-2B9D-DE51-CB08C1A2625E}"/>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spTree>
    <p:extLst>
      <p:ext uri="{BB962C8B-B14F-4D97-AF65-F5344CB8AC3E}">
        <p14:creationId xmlns:p14="http://schemas.microsoft.com/office/powerpoint/2010/main" val="3661998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90" t="26181" r="13090"/>
          <a:stretch/>
        </p:blipFill>
        <p:spPr>
          <a:xfrm>
            <a:off x="1" y="0"/>
            <a:ext cx="12192000" cy="6858000"/>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2" name="Title 1">
            <a:extLst>
              <a:ext uri="{FF2B5EF4-FFF2-40B4-BE49-F238E27FC236}">
                <a16:creationId xmlns:a16="http://schemas.microsoft.com/office/drawing/2014/main" id="{E3D14F5C-B68A-7A14-DBAC-E61FA55F0752}"/>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3">
            <a:extLst>
              <a:ext uri="{FF2B5EF4-FFF2-40B4-BE49-F238E27FC236}">
                <a16:creationId xmlns:a16="http://schemas.microsoft.com/office/drawing/2014/main" id="{CA59EFA1-3164-9D8C-EDDD-D0DA5F36EB3A}"/>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black background with white letters&#10;&#10;Description automatically generated">
            <a:extLst>
              <a:ext uri="{FF2B5EF4-FFF2-40B4-BE49-F238E27FC236}">
                <a16:creationId xmlns:a16="http://schemas.microsoft.com/office/drawing/2014/main" id="{444E7B9B-45AC-1010-9C4E-446F2F27E9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7" name="Date Placeholder 3">
            <a:extLst>
              <a:ext uri="{FF2B5EF4-FFF2-40B4-BE49-F238E27FC236}">
                <a16:creationId xmlns:a16="http://schemas.microsoft.com/office/drawing/2014/main" id="{0D2CCD05-DDC4-1C59-2A0B-AD8F2E0A01F6}"/>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spTree>
    <p:extLst>
      <p:ext uri="{BB962C8B-B14F-4D97-AF65-F5344CB8AC3E}">
        <p14:creationId xmlns:p14="http://schemas.microsoft.com/office/powerpoint/2010/main" val="242799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Resto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2" name="Title 1">
            <a:extLst>
              <a:ext uri="{FF2B5EF4-FFF2-40B4-BE49-F238E27FC236}">
                <a16:creationId xmlns:a16="http://schemas.microsoft.com/office/drawing/2014/main" id="{BC713375-FAF5-5702-E04E-78B10F96BB5F}"/>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3">
            <a:extLst>
              <a:ext uri="{FF2B5EF4-FFF2-40B4-BE49-F238E27FC236}">
                <a16:creationId xmlns:a16="http://schemas.microsoft.com/office/drawing/2014/main" id="{66F53EBA-12D9-105E-46C0-E883C581D5C2}"/>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descr="A black background with white letters&#10;&#10;Description automatically generated">
            <a:extLst>
              <a:ext uri="{FF2B5EF4-FFF2-40B4-BE49-F238E27FC236}">
                <a16:creationId xmlns:a16="http://schemas.microsoft.com/office/drawing/2014/main" id="{E9E57BF3-B836-59DB-A019-085F650D0A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9" name="Date Placeholder 3">
            <a:extLst>
              <a:ext uri="{FF2B5EF4-FFF2-40B4-BE49-F238E27FC236}">
                <a16:creationId xmlns:a16="http://schemas.microsoft.com/office/drawing/2014/main" id="{7D217023-E928-1EA1-63F4-C7673209E1F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spTree>
    <p:extLst>
      <p:ext uri="{BB962C8B-B14F-4D97-AF65-F5344CB8AC3E}">
        <p14:creationId xmlns:p14="http://schemas.microsoft.com/office/powerpoint/2010/main" val="202416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sto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a:blip r:embed="rId2">
            <a:extLst>
              <a:ext uri="{28A0092B-C50C-407E-A947-70E740481C1C}">
                <a14:useLocalDpi xmlns:a14="http://schemas.microsoft.com/office/drawing/2010/main" val="0"/>
              </a:ext>
            </a:extLst>
          </a:blip>
          <a:srcRect t="6530" b="6530"/>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sp>
        <p:nvSpPr>
          <p:cNvPr id="9" name="Title 1">
            <a:extLst>
              <a:ext uri="{FF2B5EF4-FFF2-40B4-BE49-F238E27FC236}">
                <a16:creationId xmlns:a16="http://schemas.microsoft.com/office/drawing/2014/main" id="{3994BDAD-FDD2-41B0-617C-47E6CA9FA413}"/>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Text Placeholder 3">
            <a:extLst>
              <a:ext uri="{FF2B5EF4-FFF2-40B4-BE49-F238E27FC236}">
                <a16:creationId xmlns:a16="http://schemas.microsoft.com/office/drawing/2014/main" id="{8E43E328-6D50-E04D-BFA2-0FFB51CE6C49}"/>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Date Placeholder 3">
            <a:extLst>
              <a:ext uri="{FF2B5EF4-FFF2-40B4-BE49-F238E27FC236}">
                <a16:creationId xmlns:a16="http://schemas.microsoft.com/office/drawing/2014/main" id="{8FF7346A-6F70-051A-99E0-225037B516E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Picture 5" descr="A black background with white letters&#10;&#10;Description automatically generated">
            <a:extLst>
              <a:ext uri="{FF2B5EF4-FFF2-40B4-BE49-F238E27FC236}">
                <a16:creationId xmlns:a16="http://schemas.microsoft.com/office/drawing/2014/main" id="{41871AD8-102E-ABE2-A59A-B033AAE0B6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307231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Picture Placeholder 2">
            <a:extLst>
              <a:ext uri="{FF2B5EF4-FFF2-40B4-BE49-F238E27FC236}">
                <a16:creationId xmlns:a16="http://schemas.microsoft.com/office/drawing/2014/main" id="{0892F003-70D7-D521-37B8-B59A2D101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839788" y="2057400"/>
            <a:ext cx="3932237" cy="3811588"/>
          </a:xfrm>
        </p:spPr>
        <p:txBody>
          <a:bodyPr/>
          <a:lstStyle>
            <a:lvl1pPr marL="0" indent="0">
              <a:buNone/>
              <a:defRPr lang="en-US" sz="16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C24530AA-5187-072F-7926-5EAD4FD973C1}"/>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2" name="Date Placeholder 3">
            <a:extLst>
              <a:ext uri="{FF2B5EF4-FFF2-40B4-BE49-F238E27FC236}">
                <a16:creationId xmlns:a16="http://schemas.microsoft.com/office/drawing/2014/main" id="{F42B8243-012E-5165-D111-0025CD9ECB6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13" name="Picture 12">
            <a:extLst>
              <a:ext uri="{FF2B5EF4-FFF2-40B4-BE49-F238E27FC236}">
                <a16:creationId xmlns:a16="http://schemas.microsoft.com/office/drawing/2014/main" id="{6DE84432-9ED8-B66D-B7CD-6B66A616EB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541921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Picture Placeholder 2">
            <a:extLst>
              <a:ext uri="{FF2B5EF4-FFF2-40B4-BE49-F238E27FC236}">
                <a16:creationId xmlns:a16="http://schemas.microsoft.com/office/drawing/2014/main" id="{0892F003-70D7-D521-37B8-B59A2D101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839788" y="2057400"/>
            <a:ext cx="3932237" cy="3811588"/>
          </a:xfrm>
        </p:spPr>
        <p:txBody>
          <a:bodyPr/>
          <a:lstStyle>
            <a:lvl1pPr marL="0" indent="0">
              <a:buNone/>
              <a:defRPr lang="en-US" sz="16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Rectangle 11">
            <a:extLst>
              <a:ext uri="{FF2B5EF4-FFF2-40B4-BE49-F238E27FC236}">
                <a16:creationId xmlns:a16="http://schemas.microsoft.com/office/drawing/2014/main" id="{9C0511B0-22DA-6170-637A-046E9EB84F5A}"/>
              </a:ext>
            </a:extLst>
          </p:cNvPr>
          <p:cNvSpPr/>
          <p:nvPr userDrawn="1"/>
        </p:nvSpPr>
        <p:spPr>
          <a:xfrm>
            <a:off x="0" y="6176963"/>
            <a:ext cx="12192000" cy="681037"/>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298FCABE-E421-6B1A-3DD7-D0FEA68D9E4B}"/>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C6CAE2BF-09C4-3B4D-5838-AEE8F4441606}"/>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Picture 6" descr="A black background with white letters&#10;&#10;Description automatically generated">
            <a:extLst>
              <a:ext uri="{FF2B5EF4-FFF2-40B4-BE49-F238E27FC236}">
                <a16:creationId xmlns:a16="http://schemas.microsoft.com/office/drawing/2014/main" id="{E96B8B12-549E-FD7F-526C-D96A78D58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1400278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Pictur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AD458BA-B501-6294-5E91-D171B157044F}"/>
              </a:ext>
            </a:extLst>
          </p:cNvPr>
          <p:cNvSpPr/>
          <p:nvPr userDrawn="1"/>
        </p:nvSpPr>
        <p:spPr>
          <a:xfrm>
            <a:off x="6096000" y="1905024"/>
            <a:ext cx="6096000" cy="4952977"/>
          </a:xfrm>
          <a:custGeom>
            <a:avLst/>
            <a:gdLst>
              <a:gd name="connsiteX0" fmla="*/ 5212655 w 7008115"/>
              <a:gd name="connsiteY0" fmla="*/ 0 h 4952977"/>
              <a:gd name="connsiteX1" fmla="*/ 7007257 w 7008115"/>
              <a:gd name="connsiteY1" fmla="*/ 316712 h 4952977"/>
              <a:gd name="connsiteX2" fmla="*/ 7008115 w 7008115"/>
              <a:gd name="connsiteY2" fmla="*/ 317050 h 4952977"/>
              <a:gd name="connsiteX3" fmla="*/ 7008115 w 7008115"/>
              <a:gd name="connsiteY3" fmla="*/ 4952977 h 4952977"/>
              <a:gd name="connsiteX4" fmla="*/ 0 w 7008115"/>
              <a:gd name="connsiteY4" fmla="*/ 4952977 h 4952977"/>
              <a:gd name="connsiteX5" fmla="*/ 55 w 7008115"/>
              <a:gd name="connsiteY5" fmla="*/ 4950803 h 4952977"/>
              <a:gd name="connsiteX6" fmla="*/ 5212655 w 7008115"/>
              <a:gd name="connsiteY6" fmla="*/ 0 h 495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115" h="4952977">
                <a:moveTo>
                  <a:pt x="5212655" y="0"/>
                </a:moveTo>
                <a:cubicBezTo>
                  <a:pt x="5843222" y="0"/>
                  <a:pt x="6447672" y="111820"/>
                  <a:pt x="7007257" y="316712"/>
                </a:cubicBezTo>
                <a:lnTo>
                  <a:pt x="7008115" y="317050"/>
                </a:lnTo>
                <a:lnTo>
                  <a:pt x="7008115" y="4952977"/>
                </a:lnTo>
                <a:lnTo>
                  <a:pt x="0" y="4952977"/>
                </a:lnTo>
                <a:lnTo>
                  <a:pt x="55" y="4950803"/>
                </a:lnTo>
                <a:cubicBezTo>
                  <a:pt x="139846" y="2193033"/>
                  <a:pt x="2420145" y="0"/>
                  <a:pt x="521265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ardrop 1">
            <a:extLst>
              <a:ext uri="{FF2B5EF4-FFF2-40B4-BE49-F238E27FC236}">
                <a16:creationId xmlns:a16="http://schemas.microsoft.com/office/drawing/2014/main" id="{78B53968-D039-2F02-B9D4-D4126E8084AF}"/>
              </a:ext>
            </a:extLst>
          </p:cNvPr>
          <p:cNvSpPr/>
          <p:nvPr userDrawn="1"/>
        </p:nvSpPr>
        <p:spPr>
          <a:xfrm>
            <a:off x="7491412" y="0"/>
            <a:ext cx="4700588" cy="4700588"/>
          </a:xfrm>
          <a:prstGeom prst="teardrop">
            <a:avLst/>
          </a:prstGeom>
          <a:gradFill>
            <a:gsLst>
              <a:gs pos="100000">
                <a:schemeClr val="accent3"/>
              </a:gs>
              <a:gs pos="0">
                <a:srgbClr val="7016FF"/>
              </a:gs>
              <a:gs pos="50000">
                <a:srgbClr val="04BC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
            <a:extLst>
              <a:ext uri="{FF2B5EF4-FFF2-40B4-BE49-F238E27FC236}">
                <a16:creationId xmlns:a16="http://schemas.microsoft.com/office/drawing/2014/main" id="{844D5ED0-584C-183B-5A23-1D17CDACCC0B}"/>
              </a:ext>
            </a:extLst>
          </p:cNvPr>
          <p:cNvSpPr>
            <a:spLocks noGrp="1"/>
          </p:cNvSpPr>
          <p:nvPr>
            <p:ph type="pic" sz="quarter" idx="10"/>
          </p:nvPr>
        </p:nvSpPr>
        <p:spPr>
          <a:xfrm>
            <a:off x="6496049" y="1078706"/>
            <a:ext cx="4700588" cy="4700588"/>
          </a:xfrm>
          <a:custGeom>
            <a:avLst/>
            <a:gdLst>
              <a:gd name="connsiteX0" fmla="*/ 2350294 w 4700588"/>
              <a:gd name="connsiteY0" fmla="*/ 0 h 4700588"/>
              <a:gd name="connsiteX1" fmla="*/ 4700588 w 4700588"/>
              <a:gd name="connsiteY1" fmla="*/ 0 h 4700588"/>
              <a:gd name="connsiteX2" fmla="*/ 4700588 w 4700588"/>
              <a:gd name="connsiteY2" fmla="*/ 2350294 h 4700588"/>
              <a:gd name="connsiteX3" fmla="*/ 2350294 w 4700588"/>
              <a:gd name="connsiteY3" fmla="*/ 4700588 h 4700588"/>
              <a:gd name="connsiteX4" fmla="*/ 0 w 4700588"/>
              <a:gd name="connsiteY4" fmla="*/ 2350294 h 4700588"/>
              <a:gd name="connsiteX5" fmla="*/ 2350294 w 4700588"/>
              <a:gd name="connsiteY5" fmla="*/ 0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0588" h="4700588">
                <a:moveTo>
                  <a:pt x="2350294" y="0"/>
                </a:moveTo>
                <a:lnTo>
                  <a:pt x="4700588" y="0"/>
                </a:lnTo>
                <a:lnTo>
                  <a:pt x="4700588" y="2350294"/>
                </a:lnTo>
                <a:cubicBezTo>
                  <a:pt x="4700588" y="3648326"/>
                  <a:pt x="3648326" y="4700588"/>
                  <a:pt x="2350294" y="4700588"/>
                </a:cubicBezTo>
                <a:cubicBezTo>
                  <a:pt x="1052262" y="4700588"/>
                  <a:pt x="0" y="3648326"/>
                  <a:pt x="0" y="2350294"/>
                </a:cubicBezTo>
                <a:cubicBezTo>
                  <a:pt x="0" y="1052262"/>
                  <a:pt x="1052262" y="0"/>
                  <a:pt x="2350294" y="0"/>
                </a:cubicBezTo>
                <a:close/>
              </a:path>
            </a:pathLst>
          </a:custGeom>
          <a:pattFill prst="pct10">
            <a:fgClr>
              <a:schemeClr val="accent1"/>
            </a:fgClr>
            <a:bgClr>
              <a:schemeClr val="bg1"/>
            </a:bgClr>
          </a:pattFill>
          <a:ln w="57150">
            <a:solidFill>
              <a:schemeClr val="bg1"/>
            </a:solidFill>
          </a:ln>
        </p:spPr>
        <p:txBody>
          <a:bodyPr wrap="square">
            <a:noAutofit/>
          </a:bodyPr>
          <a:lstStyle>
            <a:lvl1pPr>
              <a:defRPr sz="1200"/>
            </a:lvl1pPr>
          </a:lstStyle>
          <a:p>
            <a:endParaRPr lang="en-US" dirty="0"/>
          </a:p>
        </p:txBody>
      </p:sp>
      <p:sp>
        <p:nvSpPr>
          <p:cNvPr id="7" name="Content Placeholder 2">
            <a:extLst>
              <a:ext uri="{FF2B5EF4-FFF2-40B4-BE49-F238E27FC236}">
                <a16:creationId xmlns:a16="http://schemas.microsoft.com/office/drawing/2014/main" id="{39107B08-BFEC-AA5F-B267-A458BF28FEFF}"/>
              </a:ext>
            </a:extLst>
          </p:cNvPr>
          <p:cNvSpPr>
            <a:spLocks noGrp="1"/>
          </p:cNvSpPr>
          <p:nvPr>
            <p:ph sz="half" idx="1"/>
          </p:nvPr>
        </p:nvSpPr>
        <p:spPr>
          <a:xfrm>
            <a:off x="838200" y="1147313"/>
            <a:ext cx="5181600" cy="5029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301391D7-1326-CF45-0267-608DC501093A}"/>
              </a:ext>
            </a:extLst>
          </p:cNvPr>
          <p:cNvSpPr>
            <a:spLocks noGrp="1"/>
          </p:cNvSpPr>
          <p:nvPr>
            <p:ph type="title" hasCustomPrompt="1"/>
          </p:nvPr>
        </p:nvSpPr>
        <p:spPr>
          <a:xfrm>
            <a:off x="839788" y="365125"/>
            <a:ext cx="5180012" cy="540649"/>
          </a:xfrm>
        </p:spPr>
        <p:txBody>
          <a:bodyPr/>
          <a:lstStyle>
            <a:lvl1pPr algn="l">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1" name="Slide Number Placeholder 5">
            <a:extLst>
              <a:ext uri="{FF2B5EF4-FFF2-40B4-BE49-F238E27FC236}">
                <a16:creationId xmlns:a16="http://schemas.microsoft.com/office/drawing/2014/main" id="{7F2D9BA9-8730-B877-58FD-515CA483CB1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9" name="Date Placeholder 3">
            <a:extLst>
              <a:ext uri="{FF2B5EF4-FFF2-40B4-BE49-F238E27FC236}">
                <a16:creationId xmlns:a16="http://schemas.microsoft.com/office/drawing/2014/main" id="{3F14EC6C-50A1-A05B-A42B-9C66812E7CBA}"/>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13" name="Picture 12">
            <a:extLst>
              <a:ext uri="{FF2B5EF4-FFF2-40B4-BE49-F238E27FC236}">
                <a16:creationId xmlns:a16="http://schemas.microsoft.com/office/drawing/2014/main" id="{A64642B5-B5E4-7F39-B611-940D058B5C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87201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BABA-56EF-6E8E-5ACB-9F0A3AA84D87}"/>
              </a:ext>
            </a:extLst>
          </p:cNvPr>
          <p:cNvSpPr>
            <a:spLocks noGrp="1"/>
          </p:cNvSpPr>
          <p:nvPr>
            <p:ph type="title" hasCustomPrompt="1"/>
          </p:nvPr>
        </p:nvSpPr>
        <p:spPr>
          <a:xfrm>
            <a:off x="831850" y="1709738"/>
            <a:ext cx="10515600" cy="2852737"/>
          </a:xfrm>
        </p:spPr>
        <p:txBody>
          <a:bodyPr anchor="b">
            <a:normAutofit/>
          </a:bodyPr>
          <a:lstStyle>
            <a:lvl1pPr>
              <a:defRPr lang="en-US" sz="40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2">
            <a:extLst>
              <a:ext uri="{FF2B5EF4-FFF2-40B4-BE49-F238E27FC236}">
                <a16:creationId xmlns:a16="http://schemas.microsoft.com/office/drawing/2014/main" id="{EC5999D7-3A2B-B672-ED7F-124EE2CC876A}"/>
              </a:ext>
            </a:extLst>
          </p:cNvPr>
          <p:cNvSpPr>
            <a:spLocks noGrp="1"/>
          </p:cNvSpPr>
          <p:nvPr>
            <p:ph type="body" idx="1" hasCustomPrompt="1"/>
          </p:nvPr>
        </p:nvSpPr>
        <p:spPr>
          <a:xfrm>
            <a:off x="831850" y="4589463"/>
            <a:ext cx="10515600" cy="1500187"/>
          </a:xfrm>
        </p:spPr>
        <p:txBody>
          <a:bodyPr>
            <a:normAutofit/>
          </a:bodyPr>
          <a:lstStyle>
            <a:lvl1pPr marL="0" indent="0">
              <a:buNone/>
              <a:defRPr lang="en-US" sz="20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9" name="Slide Number Placeholder 5">
            <a:extLst>
              <a:ext uri="{FF2B5EF4-FFF2-40B4-BE49-F238E27FC236}">
                <a16:creationId xmlns:a16="http://schemas.microsoft.com/office/drawing/2014/main" id="{174A3A95-615B-5287-929F-EBF957C1FD6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Date Placeholder 3">
            <a:extLst>
              <a:ext uri="{FF2B5EF4-FFF2-40B4-BE49-F238E27FC236}">
                <a16:creationId xmlns:a16="http://schemas.microsoft.com/office/drawing/2014/main" id="{F8DB705A-853A-1FA9-E437-7E343026B84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Picture 5">
            <a:extLst>
              <a:ext uri="{FF2B5EF4-FFF2-40B4-BE49-F238E27FC236}">
                <a16:creationId xmlns:a16="http://schemas.microsoft.com/office/drawing/2014/main" id="{73A65679-435E-E7AC-D3A2-EB3924A0DD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3939266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1E37A-9F82-19D6-B5B5-B2EB02C406BB}"/>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3" name="Date Placeholder 3">
            <a:extLst>
              <a:ext uri="{FF2B5EF4-FFF2-40B4-BE49-F238E27FC236}">
                <a16:creationId xmlns:a16="http://schemas.microsoft.com/office/drawing/2014/main" id="{A6E3533B-3824-4F18-F952-8AB73354622D}"/>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4" name="Picture 3">
            <a:extLst>
              <a:ext uri="{FF2B5EF4-FFF2-40B4-BE49-F238E27FC236}">
                <a16:creationId xmlns:a16="http://schemas.microsoft.com/office/drawing/2014/main" id="{70E81DF8-C86E-AC7B-A9D3-7741D98AF2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1071938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1E37A-9F82-19D6-B5B5-B2EB02C406BB}"/>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4" name="Google Shape;16;p6" descr="A blue and purple logo&#10;&#10;Description automatically generated">
            <a:extLst>
              <a:ext uri="{FF2B5EF4-FFF2-40B4-BE49-F238E27FC236}">
                <a16:creationId xmlns:a16="http://schemas.microsoft.com/office/drawing/2014/main" id="{F22A67EE-CC14-A3E6-C21C-2A61489FAACC}"/>
              </a:ext>
            </a:extLst>
          </p:cNvPr>
          <p:cNvPicPr preferRelativeResize="0"/>
          <p:nvPr userDrawn="1"/>
        </p:nvPicPr>
        <p:blipFill rotWithShape="1">
          <a:blip r:embed="rId2">
            <a:alphaModFix/>
          </a:blip>
          <a:srcRect/>
          <a:stretch/>
        </p:blipFill>
        <p:spPr>
          <a:xfrm>
            <a:off x="9497337" y="4252511"/>
            <a:ext cx="2605489" cy="2605489"/>
          </a:xfrm>
          <a:prstGeom prst="rect">
            <a:avLst/>
          </a:prstGeom>
          <a:noFill/>
          <a:ln>
            <a:noFill/>
          </a:ln>
        </p:spPr>
      </p:pic>
      <p:sp>
        <p:nvSpPr>
          <p:cNvPr id="5" name="Date Placeholder 3">
            <a:extLst>
              <a:ext uri="{FF2B5EF4-FFF2-40B4-BE49-F238E27FC236}">
                <a16:creationId xmlns:a16="http://schemas.microsoft.com/office/drawing/2014/main" id="{B5C67325-AB33-A4F2-E63E-DE9BE880CA5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Picture 5">
            <a:extLst>
              <a:ext uri="{FF2B5EF4-FFF2-40B4-BE49-F238E27FC236}">
                <a16:creationId xmlns:a16="http://schemas.microsoft.com/office/drawing/2014/main" id="{88FB7334-18DB-B968-4A11-AA0819A8C2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3208836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060D4-2955-52A9-470B-BC02266759B0}"/>
              </a:ext>
            </a:extLst>
          </p:cNvPr>
          <p:cNvSpPr/>
          <p:nvPr userDrawn="1"/>
        </p:nvSpPr>
        <p:spPr>
          <a:xfrm>
            <a:off x="0" y="1"/>
            <a:ext cx="12192000" cy="6858000"/>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7464B1C-4751-4FAF-0BA4-2684FA718D22}"/>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tx1"/>
                </a:solidFill>
              </a:defRPr>
            </a:lvl1pPr>
          </a:lstStyle>
          <a:p>
            <a:fld id="{BC299515-5A6B-4DF8-BE46-739224BBAF19}" type="slidenum">
              <a:rPr lang="en-US" smtClean="0"/>
              <a:pPr/>
              <a:t>‹#›</a:t>
            </a:fld>
            <a:endParaRPr lang="en-US" dirty="0"/>
          </a:p>
        </p:txBody>
      </p:sp>
      <p:sp>
        <p:nvSpPr>
          <p:cNvPr id="6" name="Date Placeholder 3">
            <a:extLst>
              <a:ext uri="{FF2B5EF4-FFF2-40B4-BE49-F238E27FC236}">
                <a16:creationId xmlns:a16="http://schemas.microsoft.com/office/drawing/2014/main" id="{BFE96E16-79F9-FAA1-6285-518258026CEC}"/>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8" name="Picture 7" descr="A white logo with horns&#10;&#10;Description automatically generated">
            <a:extLst>
              <a:ext uri="{FF2B5EF4-FFF2-40B4-BE49-F238E27FC236}">
                <a16:creationId xmlns:a16="http://schemas.microsoft.com/office/drawing/2014/main" id="{2CD4C0E6-16BF-6413-C484-56C71372A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97337" y="4252511"/>
            <a:ext cx="2606040" cy="2606040"/>
          </a:xfrm>
          <a:prstGeom prst="rect">
            <a:avLst/>
          </a:prstGeom>
        </p:spPr>
      </p:pic>
      <p:pic>
        <p:nvPicPr>
          <p:cNvPr id="11" name="Picture 10" descr="A black background with white letters&#10;&#10;Description automatically generated">
            <a:extLst>
              <a:ext uri="{FF2B5EF4-FFF2-40B4-BE49-F238E27FC236}">
                <a16:creationId xmlns:a16="http://schemas.microsoft.com/office/drawing/2014/main" id="{A71E9BD9-D14B-2146-C74E-D23E622E92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1131947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060D4-2955-52A9-470B-BC02266759B0}"/>
              </a:ext>
            </a:extLst>
          </p:cNvPr>
          <p:cNvSpPr/>
          <p:nvPr userDrawn="1"/>
        </p:nvSpPr>
        <p:spPr>
          <a:xfrm>
            <a:off x="0" y="6176963"/>
            <a:ext cx="12192000" cy="681037"/>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7464B1C-4751-4FAF-0BA4-2684FA718D22}"/>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6" name="Date Placeholder 3">
            <a:extLst>
              <a:ext uri="{FF2B5EF4-FFF2-40B4-BE49-F238E27FC236}">
                <a16:creationId xmlns:a16="http://schemas.microsoft.com/office/drawing/2014/main" id="{E69EB172-7201-DACC-C850-5FDBA4D2C64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8" name="Picture 7" descr="A black background with white letters&#10;&#10;Description automatically generated">
            <a:extLst>
              <a:ext uri="{FF2B5EF4-FFF2-40B4-BE49-F238E27FC236}">
                <a16:creationId xmlns:a16="http://schemas.microsoft.com/office/drawing/2014/main" id="{F12F08C3-AAA5-6B3D-48C6-13FBFA64E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123826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69482-2067-566B-293B-28567ED99911}"/>
              </a:ext>
            </a:extLst>
          </p:cNvPr>
          <p:cNvSpPr>
            <a:spLocks noGrp="1"/>
          </p:cNvSpPr>
          <p:nvPr>
            <p:ph idx="1" hasCustomPrompt="1"/>
          </p:nvPr>
        </p:nvSpPr>
        <p:spPr>
          <a:xfrm>
            <a:off x="838200" y="640080"/>
            <a:ext cx="10515600" cy="5536883"/>
          </a:xfrm>
        </p:spPr>
        <p:txBody>
          <a:bodyPr/>
          <a:lstStyle>
            <a:lvl1pPr marL="0" indent="0" algn="ctr">
              <a:buNone/>
              <a:defRPr sz="3200" b="1">
                <a:solidFill>
                  <a:schemeClr val="tx2"/>
                </a:solidFill>
              </a:defRPr>
            </a:lvl1pPr>
          </a:lstStyle>
          <a:p>
            <a:pPr lvl="0"/>
            <a:r>
              <a:rPr lang="en-US" dirty="0"/>
              <a:t>TAURUS FLOOD: NATIONAL FLOOD SERVICES LLC, 2023. ALL RIGHTS RESERVED. THIS INFORMATION IS FOR GENERAL PURPOSES ONLY AND IS NOT INTENDED TO PROVIDE LEGAL OR REGULATORY ADVICE. IT IS NOT INTENDED TO BE A SUBSTITUTE FOR ANY NFIP PUBLICATIONS.</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Content Placeholder 2">
            <a:extLst>
              <a:ext uri="{FF2B5EF4-FFF2-40B4-BE49-F238E27FC236}">
                <a16:creationId xmlns:a16="http://schemas.microsoft.com/office/drawing/2014/main" id="{A2F862DA-6F2B-3D83-2889-431F9D17099B}"/>
              </a:ext>
            </a:extLst>
          </p:cNvPr>
          <p:cNvSpPr>
            <a:spLocks noGrp="1"/>
          </p:cNvSpPr>
          <p:nvPr>
            <p:ph idx="13" hasCustomPrompt="1"/>
          </p:nvPr>
        </p:nvSpPr>
        <p:spPr>
          <a:xfrm>
            <a:off x="838200" y="3624742"/>
            <a:ext cx="10515600" cy="1219200"/>
          </a:xfrm>
        </p:spPr>
        <p:txBody>
          <a:bodyPr/>
          <a:lstStyle>
            <a:lvl1pPr marL="0" indent="0" algn="ctr">
              <a:buNone/>
              <a:defRPr sz="3200">
                <a:solidFill>
                  <a:schemeClr val="accent2"/>
                </a:solidFill>
              </a:defRPr>
            </a:lvl1pPr>
          </a:lstStyle>
          <a:p>
            <a:pPr lvl="0"/>
            <a:r>
              <a:rPr lang="en-US" dirty="0"/>
              <a:t>Note: These materials may become dated as NFIP rules and regulations change.</a:t>
            </a:r>
          </a:p>
        </p:txBody>
      </p:sp>
      <p:pic>
        <p:nvPicPr>
          <p:cNvPr id="6" name="Google Shape;16;p6" descr="A blue and purple logo&#10;&#10;Description automatically generated">
            <a:extLst>
              <a:ext uri="{FF2B5EF4-FFF2-40B4-BE49-F238E27FC236}">
                <a16:creationId xmlns:a16="http://schemas.microsoft.com/office/drawing/2014/main" id="{31ED7CB4-CB9E-DA5F-5710-E1E3FBB856FF}"/>
              </a:ext>
            </a:extLst>
          </p:cNvPr>
          <p:cNvPicPr preferRelativeResize="0"/>
          <p:nvPr userDrawn="1"/>
        </p:nvPicPr>
        <p:blipFill rotWithShape="1">
          <a:blip r:embed="rId2">
            <a:alphaModFix/>
          </a:blip>
          <a:srcRect/>
          <a:stretch/>
        </p:blipFill>
        <p:spPr>
          <a:xfrm>
            <a:off x="9497337" y="4252511"/>
            <a:ext cx="2605489" cy="2605489"/>
          </a:xfrm>
          <a:prstGeom prst="rect">
            <a:avLst/>
          </a:prstGeom>
          <a:noFill/>
          <a:ln>
            <a:noFill/>
          </a:ln>
        </p:spPr>
      </p:pic>
      <p:sp>
        <p:nvSpPr>
          <p:cNvPr id="7" name="Date Placeholder 3">
            <a:extLst>
              <a:ext uri="{FF2B5EF4-FFF2-40B4-BE49-F238E27FC236}">
                <a16:creationId xmlns:a16="http://schemas.microsoft.com/office/drawing/2014/main" id="{B60971D2-16F8-FE4E-1580-27AA075E072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8" name="Picture 7">
            <a:extLst>
              <a:ext uri="{FF2B5EF4-FFF2-40B4-BE49-F238E27FC236}">
                <a16:creationId xmlns:a16="http://schemas.microsoft.com/office/drawing/2014/main" id="{657C97C4-72BA-5881-DF70-A65E3D492B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876985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pic>
        <p:nvPicPr>
          <p:cNvPr id="9" name="Google Shape;131;p29" descr="A blue lines on a black background&#10;&#10;Description automatically generated">
            <a:extLst>
              <a:ext uri="{FF2B5EF4-FFF2-40B4-BE49-F238E27FC236}">
                <a16:creationId xmlns:a16="http://schemas.microsoft.com/office/drawing/2014/main" id="{741505C6-9260-5133-D386-462DFFC5F817}"/>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10" name="Google Shape;132;p29">
            <a:extLst>
              <a:ext uri="{FF2B5EF4-FFF2-40B4-BE49-F238E27FC236}">
                <a16:creationId xmlns:a16="http://schemas.microsoft.com/office/drawing/2014/main" id="{001F02AF-EB43-2C4F-B287-DBF9A67508FB}"/>
              </a:ext>
            </a:extLst>
          </p:cNvPr>
          <p:cNvSpPr/>
          <p:nvPr userDrawn="1"/>
        </p:nvSpPr>
        <p:spPr>
          <a:xfrm>
            <a:off x="0" y="0"/>
            <a:ext cx="12192000" cy="6858000"/>
          </a:xfrm>
          <a:prstGeom prst="rect">
            <a:avLst/>
          </a:prstGeom>
          <a:gradFill>
            <a:gsLst>
              <a:gs pos="0">
                <a:srgbClr val="6E18FF">
                  <a:alpha val="49803"/>
                </a:srgbClr>
              </a:gs>
              <a:gs pos="100000">
                <a:srgbClr val="02BCFD"/>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4098FA05-DDC0-8043-93E1-E934AABC2635}"/>
              </a:ext>
            </a:extLst>
          </p:cNvPr>
          <p:cNvSpPr/>
          <p:nvPr userDrawn="1"/>
        </p:nvSpPr>
        <p:spPr>
          <a:xfrm>
            <a:off x="73153" y="1698412"/>
            <a:ext cx="12045693" cy="2959526"/>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B7A971D3-B28E-1A34-945C-1276508E7608}"/>
              </a:ext>
            </a:extLst>
          </p:cNvPr>
          <p:cNvSpPr txBox="1">
            <a:spLocks/>
          </p:cNvSpPr>
          <p:nvPr userDrawn="1"/>
        </p:nvSpPr>
        <p:spPr>
          <a:xfrm>
            <a:off x="448057" y="1957453"/>
            <a:ext cx="8572376" cy="11629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r>
              <a:rPr lang="en-US" sz="4400" dirty="0">
                <a:solidFill>
                  <a:schemeClr val="tx2"/>
                </a:solidFill>
              </a:rPr>
              <a:t>THANK YOU</a:t>
            </a:r>
          </a:p>
        </p:txBody>
      </p:sp>
      <p:pic>
        <p:nvPicPr>
          <p:cNvPr id="13" name="Picture 12" descr="A qr code on a white background&#10;&#10;Description automatically generated">
            <a:extLst>
              <a:ext uri="{FF2B5EF4-FFF2-40B4-BE49-F238E27FC236}">
                <a16:creationId xmlns:a16="http://schemas.microsoft.com/office/drawing/2014/main" id="{37324F64-09AC-D575-6F27-76AC0606C7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2919" y="1957452"/>
            <a:ext cx="2441446" cy="2441446"/>
          </a:xfrm>
          <a:prstGeom prst="rect">
            <a:avLst/>
          </a:prstGeom>
        </p:spPr>
      </p:pic>
      <p:sp>
        <p:nvSpPr>
          <p:cNvPr id="16" name="Title 1">
            <a:extLst>
              <a:ext uri="{FF2B5EF4-FFF2-40B4-BE49-F238E27FC236}">
                <a16:creationId xmlns:a16="http://schemas.microsoft.com/office/drawing/2014/main" id="{88B9D998-5032-7AD6-159A-D77508E22E1A}"/>
              </a:ext>
            </a:extLst>
          </p:cNvPr>
          <p:cNvSpPr txBox="1">
            <a:spLocks/>
          </p:cNvSpPr>
          <p:nvPr userDrawn="1"/>
        </p:nvSpPr>
        <p:spPr>
          <a:xfrm>
            <a:off x="448055" y="3390728"/>
            <a:ext cx="9004863" cy="10081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endParaRPr lang="en-US" sz="3600" dirty="0">
              <a:solidFill>
                <a:schemeClr val="tx2"/>
              </a:solidFill>
            </a:endParaRPr>
          </a:p>
        </p:txBody>
      </p:sp>
      <p:sp>
        <p:nvSpPr>
          <p:cNvPr id="17" name="Title 1">
            <a:extLst>
              <a:ext uri="{FF2B5EF4-FFF2-40B4-BE49-F238E27FC236}">
                <a16:creationId xmlns:a16="http://schemas.microsoft.com/office/drawing/2014/main" id="{A37CB84A-C49C-144C-72E5-6712A5B0650C}"/>
              </a:ext>
            </a:extLst>
          </p:cNvPr>
          <p:cNvSpPr>
            <a:spLocks noGrp="1"/>
          </p:cNvSpPr>
          <p:nvPr>
            <p:ph type="title" hasCustomPrompt="1"/>
          </p:nvPr>
        </p:nvSpPr>
        <p:spPr>
          <a:xfrm>
            <a:off x="448054" y="3254203"/>
            <a:ext cx="8572377" cy="1144695"/>
          </a:xfrm>
        </p:spPr>
        <p:txBody>
          <a:bodyPr/>
          <a:lstStyle>
            <a:lvl1pPr algn="l">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9" name="Slide Number Placeholder 5">
            <a:extLst>
              <a:ext uri="{FF2B5EF4-FFF2-40B4-BE49-F238E27FC236}">
                <a16:creationId xmlns:a16="http://schemas.microsoft.com/office/drawing/2014/main" id="{92514A3B-FA40-E413-C542-C2BF1ECB3E9A}"/>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2" name="Date Placeholder 3">
            <a:extLst>
              <a:ext uri="{FF2B5EF4-FFF2-40B4-BE49-F238E27FC236}">
                <a16:creationId xmlns:a16="http://schemas.microsoft.com/office/drawing/2014/main" id="{9B789414-32BD-B5DE-A138-8BCB7F943AAC}"/>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4" name="Picture 3" descr="A black background with white letters&#10;&#10;Description automatically generated">
            <a:extLst>
              <a:ext uri="{FF2B5EF4-FFF2-40B4-BE49-F238E27FC236}">
                <a16:creationId xmlns:a16="http://schemas.microsoft.com/office/drawing/2014/main" id="{E1100D2B-BC3A-E50B-4125-3DACD5D1BE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805193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2" name="Google Shape;123;p28">
            <a:extLst>
              <a:ext uri="{FF2B5EF4-FFF2-40B4-BE49-F238E27FC236}">
                <a16:creationId xmlns:a16="http://schemas.microsoft.com/office/drawing/2014/main" id="{9A0A808A-7AC1-148F-341E-98E5148B4AF9}"/>
              </a:ext>
            </a:extLst>
          </p:cNvPr>
          <p:cNvPicPr preferRelativeResize="0"/>
          <p:nvPr userDrawn="1"/>
        </p:nvPicPr>
        <p:blipFill rotWithShape="1">
          <a:blip r:embed="rId2">
            <a:alphaModFix/>
          </a:blip>
          <a:srcRect/>
          <a:stretch/>
        </p:blipFill>
        <p:spPr>
          <a:xfrm>
            <a:off x="1" y="0"/>
            <a:ext cx="12191998" cy="6857999"/>
          </a:xfrm>
          <a:prstGeom prst="rect">
            <a:avLst/>
          </a:prstGeom>
          <a:noFill/>
          <a:ln>
            <a:noFill/>
          </a:ln>
        </p:spPr>
      </p:pic>
      <p:sp>
        <p:nvSpPr>
          <p:cNvPr id="10" name="Google Shape;132;p29">
            <a:extLst>
              <a:ext uri="{FF2B5EF4-FFF2-40B4-BE49-F238E27FC236}">
                <a16:creationId xmlns:a16="http://schemas.microsoft.com/office/drawing/2014/main" id="{001F02AF-EB43-2C4F-B287-DBF9A67508FB}"/>
              </a:ext>
            </a:extLst>
          </p:cNvPr>
          <p:cNvSpPr/>
          <p:nvPr userDrawn="1"/>
        </p:nvSpPr>
        <p:spPr>
          <a:xfrm>
            <a:off x="-1" y="-1"/>
            <a:ext cx="12192000" cy="6858000"/>
          </a:xfrm>
          <a:prstGeom prst="rect">
            <a:avLst/>
          </a:prstGeom>
          <a:gradFill>
            <a:gsLst>
              <a:gs pos="0">
                <a:srgbClr val="6E18FF">
                  <a:alpha val="49803"/>
                </a:srgbClr>
              </a:gs>
              <a:gs pos="100000">
                <a:srgbClr val="02BCFD"/>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Title 1">
            <a:extLst>
              <a:ext uri="{FF2B5EF4-FFF2-40B4-BE49-F238E27FC236}">
                <a16:creationId xmlns:a16="http://schemas.microsoft.com/office/drawing/2014/main" id="{C6A3C2CA-CBAC-9FCC-1FFE-CE3C648339D1}"/>
              </a:ext>
            </a:extLst>
          </p:cNvPr>
          <p:cNvSpPr txBox="1">
            <a:spLocks/>
          </p:cNvSpPr>
          <p:nvPr userDrawn="1"/>
        </p:nvSpPr>
        <p:spPr>
          <a:xfrm>
            <a:off x="448057" y="1957453"/>
            <a:ext cx="8572376" cy="11629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r>
              <a:rPr lang="en-US" sz="4400" dirty="0">
                <a:solidFill>
                  <a:schemeClr val="bg1"/>
                </a:solidFill>
              </a:rPr>
              <a:t>THANK YOU</a:t>
            </a:r>
          </a:p>
        </p:txBody>
      </p:sp>
      <p:pic>
        <p:nvPicPr>
          <p:cNvPr id="17" name="Picture 16" descr="A qr code on a white background&#10;&#10;Description automatically generated">
            <a:extLst>
              <a:ext uri="{FF2B5EF4-FFF2-40B4-BE49-F238E27FC236}">
                <a16:creationId xmlns:a16="http://schemas.microsoft.com/office/drawing/2014/main" id="{C9E3C0C3-7CBF-95DE-F50A-9A3AEA7608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2919" y="1957452"/>
            <a:ext cx="2441446" cy="2441446"/>
          </a:xfrm>
          <a:prstGeom prst="rect">
            <a:avLst/>
          </a:prstGeom>
        </p:spPr>
      </p:pic>
      <p:sp>
        <p:nvSpPr>
          <p:cNvPr id="18" name="Title 1">
            <a:extLst>
              <a:ext uri="{FF2B5EF4-FFF2-40B4-BE49-F238E27FC236}">
                <a16:creationId xmlns:a16="http://schemas.microsoft.com/office/drawing/2014/main" id="{5701E826-E2B2-AFA4-BC4B-786C32C4F910}"/>
              </a:ext>
            </a:extLst>
          </p:cNvPr>
          <p:cNvSpPr txBox="1">
            <a:spLocks/>
          </p:cNvSpPr>
          <p:nvPr userDrawn="1"/>
        </p:nvSpPr>
        <p:spPr>
          <a:xfrm>
            <a:off x="448055" y="3390728"/>
            <a:ext cx="9004863" cy="10081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endParaRPr lang="en-US" sz="3600" dirty="0">
              <a:solidFill>
                <a:schemeClr val="tx2"/>
              </a:solidFill>
            </a:endParaRPr>
          </a:p>
        </p:txBody>
      </p:sp>
      <p:sp>
        <p:nvSpPr>
          <p:cNvPr id="19" name="Title 1">
            <a:extLst>
              <a:ext uri="{FF2B5EF4-FFF2-40B4-BE49-F238E27FC236}">
                <a16:creationId xmlns:a16="http://schemas.microsoft.com/office/drawing/2014/main" id="{31034609-36EB-D0DE-9854-AFCB617BEE78}"/>
              </a:ext>
            </a:extLst>
          </p:cNvPr>
          <p:cNvSpPr>
            <a:spLocks noGrp="1"/>
          </p:cNvSpPr>
          <p:nvPr>
            <p:ph type="title" hasCustomPrompt="1"/>
          </p:nvPr>
        </p:nvSpPr>
        <p:spPr>
          <a:xfrm>
            <a:off x="448054" y="3254203"/>
            <a:ext cx="8572377" cy="1144695"/>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1" name="Slide Number Placeholder 5">
            <a:extLst>
              <a:ext uri="{FF2B5EF4-FFF2-40B4-BE49-F238E27FC236}">
                <a16:creationId xmlns:a16="http://schemas.microsoft.com/office/drawing/2014/main" id="{BCBB56B3-36FD-1664-99D8-C76C0FBCE8AF}"/>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4" name="Picture 3" descr="A black background with white letters&#10;&#10;Description automatically generated">
            <a:extLst>
              <a:ext uri="{FF2B5EF4-FFF2-40B4-BE49-F238E27FC236}">
                <a16:creationId xmlns:a16="http://schemas.microsoft.com/office/drawing/2014/main" id="{DEF756FC-FCE0-3066-2DCF-6A82D72CAA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810252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pic>
        <p:nvPicPr>
          <p:cNvPr id="4" name="Google Shape;49;p29">
            <a:extLst>
              <a:ext uri="{FF2B5EF4-FFF2-40B4-BE49-F238E27FC236}">
                <a16:creationId xmlns:a16="http://schemas.microsoft.com/office/drawing/2014/main" id="{728CD50B-999C-BEE9-2E9D-FEFC484E81FE}"/>
              </a:ext>
            </a:extLst>
          </p:cNvPr>
          <p:cNvPicPr preferRelativeResize="0"/>
          <p:nvPr userDrawn="1"/>
        </p:nvPicPr>
        <p:blipFill rotWithShape="1">
          <a:blip r:embed="rId2">
            <a:alphaModFix/>
          </a:blip>
          <a:srcRect/>
          <a:stretch/>
        </p:blipFill>
        <p:spPr>
          <a:xfrm>
            <a:off x="762" y="428"/>
            <a:ext cx="12191238" cy="6857572"/>
          </a:xfrm>
          <a:prstGeom prst="rect">
            <a:avLst/>
          </a:prstGeom>
          <a:noFill/>
          <a:ln>
            <a:noFill/>
          </a:ln>
        </p:spPr>
      </p:pic>
      <p:sp>
        <p:nvSpPr>
          <p:cNvPr id="16" name="Title 1">
            <a:extLst>
              <a:ext uri="{FF2B5EF4-FFF2-40B4-BE49-F238E27FC236}">
                <a16:creationId xmlns:a16="http://schemas.microsoft.com/office/drawing/2014/main" id="{C6A3C2CA-CBAC-9FCC-1FFE-CE3C648339D1}"/>
              </a:ext>
            </a:extLst>
          </p:cNvPr>
          <p:cNvSpPr txBox="1">
            <a:spLocks/>
          </p:cNvSpPr>
          <p:nvPr userDrawn="1"/>
        </p:nvSpPr>
        <p:spPr>
          <a:xfrm>
            <a:off x="448057" y="1957453"/>
            <a:ext cx="8572376" cy="11629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r>
              <a:rPr lang="en-US" sz="4400" dirty="0">
                <a:solidFill>
                  <a:schemeClr val="bg1"/>
                </a:solidFill>
              </a:rPr>
              <a:t>THANK YOU</a:t>
            </a:r>
          </a:p>
        </p:txBody>
      </p:sp>
      <p:pic>
        <p:nvPicPr>
          <p:cNvPr id="17" name="Picture 16" descr="A qr code on a white background&#10;&#10;Description automatically generated">
            <a:extLst>
              <a:ext uri="{FF2B5EF4-FFF2-40B4-BE49-F238E27FC236}">
                <a16:creationId xmlns:a16="http://schemas.microsoft.com/office/drawing/2014/main" id="{C9E3C0C3-7CBF-95DE-F50A-9A3AEA7608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2919" y="1957452"/>
            <a:ext cx="2441446" cy="2441446"/>
          </a:xfrm>
          <a:prstGeom prst="rect">
            <a:avLst/>
          </a:prstGeom>
        </p:spPr>
      </p:pic>
      <p:sp>
        <p:nvSpPr>
          <p:cNvPr id="18" name="Title 1">
            <a:extLst>
              <a:ext uri="{FF2B5EF4-FFF2-40B4-BE49-F238E27FC236}">
                <a16:creationId xmlns:a16="http://schemas.microsoft.com/office/drawing/2014/main" id="{5701E826-E2B2-AFA4-BC4B-786C32C4F910}"/>
              </a:ext>
            </a:extLst>
          </p:cNvPr>
          <p:cNvSpPr txBox="1">
            <a:spLocks/>
          </p:cNvSpPr>
          <p:nvPr userDrawn="1"/>
        </p:nvSpPr>
        <p:spPr>
          <a:xfrm>
            <a:off x="448055" y="3390728"/>
            <a:ext cx="9004863" cy="10081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endParaRPr lang="en-US" sz="3600" dirty="0">
              <a:solidFill>
                <a:schemeClr val="tx2"/>
              </a:solidFill>
            </a:endParaRPr>
          </a:p>
        </p:txBody>
      </p:sp>
      <p:sp>
        <p:nvSpPr>
          <p:cNvPr id="19" name="Title 1">
            <a:extLst>
              <a:ext uri="{FF2B5EF4-FFF2-40B4-BE49-F238E27FC236}">
                <a16:creationId xmlns:a16="http://schemas.microsoft.com/office/drawing/2014/main" id="{31034609-36EB-D0DE-9854-AFCB617BEE78}"/>
              </a:ext>
            </a:extLst>
          </p:cNvPr>
          <p:cNvSpPr>
            <a:spLocks noGrp="1"/>
          </p:cNvSpPr>
          <p:nvPr>
            <p:ph type="title" hasCustomPrompt="1"/>
          </p:nvPr>
        </p:nvSpPr>
        <p:spPr>
          <a:xfrm>
            <a:off x="448054" y="3254203"/>
            <a:ext cx="8572377" cy="1144695"/>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1" name="Slide Number Placeholder 5">
            <a:extLst>
              <a:ext uri="{FF2B5EF4-FFF2-40B4-BE49-F238E27FC236}">
                <a16:creationId xmlns:a16="http://schemas.microsoft.com/office/drawing/2014/main" id="{BCBB56B3-36FD-1664-99D8-C76C0FBCE8AF}"/>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3" name="Picture 2" descr="A black background with white letters&#10;&#10;Description automatically generated">
            <a:extLst>
              <a:ext uri="{FF2B5EF4-FFF2-40B4-BE49-F238E27FC236}">
                <a16:creationId xmlns:a16="http://schemas.microsoft.com/office/drawing/2014/main" id="{49284B0E-0E93-715E-ED8F-790268D8AB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830177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descr="A blue and white logo&#10;&#10;Description automatically generated">
            <a:extLst>
              <a:ext uri="{FF2B5EF4-FFF2-40B4-BE49-F238E27FC236}">
                <a16:creationId xmlns:a16="http://schemas.microsoft.com/office/drawing/2014/main" id="{A8FD9021-E28A-8363-2635-7CD001BA6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 name="Title 1">
            <a:extLst>
              <a:ext uri="{FF2B5EF4-FFF2-40B4-BE49-F238E27FC236}">
                <a16:creationId xmlns:a16="http://schemas.microsoft.com/office/drawing/2014/main" id="{AE3CBABA-56EF-6E8E-5ACB-9F0A3AA84D87}"/>
              </a:ext>
            </a:extLst>
          </p:cNvPr>
          <p:cNvSpPr>
            <a:spLocks noGrp="1"/>
          </p:cNvSpPr>
          <p:nvPr>
            <p:ph type="title" hasCustomPrompt="1"/>
          </p:nvPr>
        </p:nvSpPr>
        <p:spPr>
          <a:xfrm>
            <a:off x="831850" y="1709738"/>
            <a:ext cx="10515600" cy="2852737"/>
          </a:xfrm>
        </p:spPr>
        <p:txBody>
          <a:bodyPr anchor="b">
            <a:normAutofit/>
          </a:bodyPr>
          <a:lstStyle>
            <a:lvl1pPr>
              <a:defRPr lang="en-US" sz="40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2">
            <a:extLst>
              <a:ext uri="{FF2B5EF4-FFF2-40B4-BE49-F238E27FC236}">
                <a16:creationId xmlns:a16="http://schemas.microsoft.com/office/drawing/2014/main" id="{EC5999D7-3A2B-B672-ED7F-124EE2CC876A}"/>
              </a:ext>
            </a:extLst>
          </p:cNvPr>
          <p:cNvSpPr>
            <a:spLocks noGrp="1"/>
          </p:cNvSpPr>
          <p:nvPr>
            <p:ph type="body" idx="1" hasCustomPrompt="1"/>
          </p:nvPr>
        </p:nvSpPr>
        <p:spPr>
          <a:xfrm>
            <a:off x="831850" y="4589463"/>
            <a:ext cx="10515600" cy="1500187"/>
          </a:xfrm>
        </p:spPr>
        <p:txBody>
          <a:bodyPr>
            <a:normAutofit/>
          </a:bodyPr>
          <a:lstStyle>
            <a:lvl1pPr marL="0" indent="0">
              <a:buNone/>
              <a:defRPr lang="en-US" sz="20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9" name="Slide Number Placeholder 5">
            <a:extLst>
              <a:ext uri="{FF2B5EF4-FFF2-40B4-BE49-F238E27FC236}">
                <a16:creationId xmlns:a16="http://schemas.microsoft.com/office/drawing/2014/main" id="{174A3A95-615B-5287-929F-EBF957C1FD6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Date Placeholder 3">
            <a:extLst>
              <a:ext uri="{FF2B5EF4-FFF2-40B4-BE49-F238E27FC236}">
                <a16:creationId xmlns:a16="http://schemas.microsoft.com/office/drawing/2014/main" id="{F8DB705A-853A-1FA9-E437-7E343026B84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7" name="Picture 6">
            <a:extLst>
              <a:ext uri="{FF2B5EF4-FFF2-40B4-BE49-F238E27FC236}">
                <a16:creationId xmlns:a16="http://schemas.microsoft.com/office/drawing/2014/main" id="{836461DA-9694-88C4-7403-DF82D09F0F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252524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Page 1" preserve="1" userDrawn="1">
  <p:cSld name="Section Page 1">
    <p:spTree>
      <p:nvGrpSpPr>
        <p:cNvPr id="1" name="Shape 86"/>
        <p:cNvGrpSpPr/>
        <p:nvPr/>
      </p:nvGrpSpPr>
      <p:grpSpPr>
        <a:xfrm>
          <a:off x="0" y="0"/>
          <a:ext cx="0" cy="0"/>
          <a:chOff x="0" y="0"/>
          <a:chExt cx="0" cy="0"/>
        </a:xfrm>
      </p:grpSpPr>
      <p:pic>
        <p:nvPicPr>
          <p:cNvPr id="87" name="Google Shape;87;p34"/>
          <p:cNvPicPr preferRelativeResize="0"/>
          <p:nvPr userDrawn="1"/>
        </p:nvPicPr>
        <p:blipFill rotWithShape="1">
          <a:blip r:embed="rId2">
            <a:alphaModFix/>
          </a:blip>
          <a:srcRect/>
          <a:stretch/>
        </p:blipFill>
        <p:spPr>
          <a:xfrm>
            <a:off x="761" y="428"/>
            <a:ext cx="12191239" cy="6857572"/>
          </a:xfrm>
          <a:prstGeom prst="rect">
            <a:avLst/>
          </a:prstGeom>
          <a:noFill/>
          <a:ln>
            <a:noFill/>
          </a:ln>
        </p:spPr>
      </p:pic>
      <p:sp>
        <p:nvSpPr>
          <p:cNvPr id="10" name="Slide Number Placeholder 5">
            <a:extLst>
              <a:ext uri="{FF2B5EF4-FFF2-40B4-BE49-F238E27FC236}">
                <a16:creationId xmlns:a16="http://schemas.microsoft.com/office/drawing/2014/main" id="{07DA2152-CBCE-8870-D549-7D2F3352E850}"/>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FB3D0F06-290A-81DC-9105-FDC045634B31}"/>
              </a:ext>
            </a:extLst>
          </p:cNvPr>
          <p:cNvSpPr>
            <a:spLocks noGrp="1"/>
          </p:cNvSpPr>
          <p:nvPr>
            <p:ph type="title" hasCustomPrompt="1"/>
          </p:nvPr>
        </p:nvSpPr>
        <p:spPr>
          <a:xfrm>
            <a:off x="838199" y="2907850"/>
            <a:ext cx="5673812" cy="540649"/>
          </a:xfrm>
        </p:spPr>
        <p:txBody>
          <a:bodyPr>
            <a:noAutofit/>
          </a:bodyPr>
          <a:lstStyle>
            <a:lvl1pPr algn="l">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 name="Date Placeholder 3">
            <a:extLst>
              <a:ext uri="{FF2B5EF4-FFF2-40B4-BE49-F238E27FC236}">
                <a16:creationId xmlns:a16="http://schemas.microsoft.com/office/drawing/2014/main" id="{7E87676D-DC60-972C-A08B-9D0D571391E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14" name="Picture 13" descr="A black background with white letters&#10;&#10;Description automatically generated">
            <a:extLst>
              <a:ext uri="{FF2B5EF4-FFF2-40B4-BE49-F238E27FC236}">
                <a16:creationId xmlns:a16="http://schemas.microsoft.com/office/drawing/2014/main" id="{FD17FBE7-A865-F7AF-5BCF-46E05B9A55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17973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Page 1" preserve="1" userDrawn="1">
  <p:cSld name="1_Section Page 1">
    <p:spTree>
      <p:nvGrpSpPr>
        <p:cNvPr id="1" name="Shape 86"/>
        <p:cNvGrpSpPr/>
        <p:nvPr/>
      </p:nvGrpSpPr>
      <p:grpSpPr>
        <a:xfrm>
          <a:off x="0" y="0"/>
          <a:ext cx="0" cy="0"/>
          <a:chOff x="0" y="0"/>
          <a:chExt cx="0" cy="0"/>
        </a:xfrm>
      </p:grpSpPr>
      <p:pic>
        <p:nvPicPr>
          <p:cNvPr id="3" name="Picture 2">
            <a:extLst>
              <a:ext uri="{FF2B5EF4-FFF2-40B4-BE49-F238E27FC236}">
                <a16:creationId xmlns:a16="http://schemas.microsoft.com/office/drawing/2014/main" id="{A1810DC4-DB23-A727-7F2E-F199155AF972}"/>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p:blipFill>
        <p:spPr>
          <a:xfrm>
            <a:off x="1" y="0"/>
            <a:ext cx="12192000" cy="6858000"/>
          </a:xfrm>
          <a:prstGeom prst="rect">
            <a:avLst/>
          </a:prstGeom>
        </p:spPr>
      </p:pic>
      <p:sp>
        <p:nvSpPr>
          <p:cNvPr id="10" name="Slide Number Placeholder 5">
            <a:extLst>
              <a:ext uri="{FF2B5EF4-FFF2-40B4-BE49-F238E27FC236}">
                <a16:creationId xmlns:a16="http://schemas.microsoft.com/office/drawing/2014/main" id="{07DA2152-CBCE-8870-D549-7D2F3352E850}"/>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FB3D0F06-290A-81DC-9105-FDC045634B31}"/>
              </a:ext>
            </a:extLst>
          </p:cNvPr>
          <p:cNvSpPr>
            <a:spLocks noGrp="1"/>
          </p:cNvSpPr>
          <p:nvPr>
            <p:ph type="title" hasCustomPrompt="1"/>
          </p:nvPr>
        </p:nvSpPr>
        <p:spPr>
          <a:xfrm>
            <a:off x="838199" y="2907850"/>
            <a:ext cx="5673812" cy="540649"/>
          </a:xfrm>
        </p:spPr>
        <p:txBody>
          <a:bodyPr>
            <a:noAutofit/>
          </a:bodyPr>
          <a:lstStyle>
            <a:lvl1pPr algn="l">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 name="Date Placeholder 3">
            <a:extLst>
              <a:ext uri="{FF2B5EF4-FFF2-40B4-BE49-F238E27FC236}">
                <a16:creationId xmlns:a16="http://schemas.microsoft.com/office/drawing/2014/main" id="{7E87676D-DC60-972C-A08B-9D0D571391E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14" name="Picture 13" descr="A black background with white letters&#10;&#10;Description automatically generated">
            <a:extLst>
              <a:ext uri="{FF2B5EF4-FFF2-40B4-BE49-F238E27FC236}">
                <a16:creationId xmlns:a16="http://schemas.microsoft.com/office/drawing/2014/main" id="{FD17FBE7-A865-F7AF-5BCF-46E05B9A55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258231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Page 1" preserve="1" userDrawn="1">
  <p:cSld name="1_Section Page 1">
    <p:spTree>
      <p:nvGrpSpPr>
        <p:cNvPr id="1" name="Shape 86"/>
        <p:cNvGrpSpPr/>
        <p:nvPr/>
      </p:nvGrpSpPr>
      <p:grpSpPr>
        <a:xfrm>
          <a:off x="0" y="0"/>
          <a:ext cx="0" cy="0"/>
          <a:chOff x="0" y="0"/>
          <a:chExt cx="0" cy="0"/>
        </a:xfrm>
      </p:grpSpPr>
      <p:pic>
        <p:nvPicPr>
          <p:cNvPr id="3" name="Picture 2">
            <a:extLst>
              <a:ext uri="{FF2B5EF4-FFF2-40B4-BE49-F238E27FC236}">
                <a16:creationId xmlns:a16="http://schemas.microsoft.com/office/drawing/2014/main" id="{A1810DC4-DB23-A727-7F2E-F199155AF972}"/>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p:blipFill>
        <p:spPr>
          <a:xfrm flipH="1">
            <a:off x="1" y="0"/>
            <a:ext cx="12192000" cy="6858000"/>
          </a:xfrm>
          <a:prstGeom prst="rect">
            <a:avLst/>
          </a:prstGeom>
        </p:spPr>
      </p:pic>
      <p:sp>
        <p:nvSpPr>
          <p:cNvPr id="10" name="Slide Number Placeholder 5">
            <a:extLst>
              <a:ext uri="{FF2B5EF4-FFF2-40B4-BE49-F238E27FC236}">
                <a16:creationId xmlns:a16="http://schemas.microsoft.com/office/drawing/2014/main" id="{07DA2152-CBCE-8870-D549-7D2F3352E850}"/>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FB3D0F06-290A-81DC-9105-FDC045634B31}"/>
              </a:ext>
            </a:extLst>
          </p:cNvPr>
          <p:cNvSpPr>
            <a:spLocks noGrp="1"/>
          </p:cNvSpPr>
          <p:nvPr>
            <p:ph type="title" hasCustomPrompt="1"/>
          </p:nvPr>
        </p:nvSpPr>
        <p:spPr>
          <a:xfrm>
            <a:off x="838199" y="2907850"/>
            <a:ext cx="5673812" cy="540649"/>
          </a:xfrm>
        </p:spPr>
        <p:txBody>
          <a:bodyPr>
            <a:noAutofit/>
          </a:bodyPr>
          <a:lstStyle>
            <a:lvl1pPr algn="l">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 name="Date Placeholder 3">
            <a:extLst>
              <a:ext uri="{FF2B5EF4-FFF2-40B4-BE49-F238E27FC236}">
                <a16:creationId xmlns:a16="http://schemas.microsoft.com/office/drawing/2014/main" id="{7E87676D-DC60-972C-A08B-9D0D571391E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14" name="Picture 13" descr="A black background with white letters&#10;&#10;Description automatically generated">
            <a:extLst>
              <a:ext uri="{FF2B5EF4-FFF2-40B4-BE49-F238E27FC236}">
                <a16:creationId xmlns:a16="http://schemas.microsoft.com/office/drawing/2014/main" id="{FD17FBE7-A865-F7AF-5BCF-46E05B9A55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2997389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Page 1" preserve="1" userDrawn="1">
  <p:cSld name="Section Page 2">
    <p:spTree>
      <p:nvGrpSpPr>
        <p:cNvPr id="1" name="Shape 24"/>
        <p:cNvGrpSpPr/>
        <p:nvPr/>
      </p:nvGrpSpPr>
      <p:grpSpPr>
        <a:xfrm>
          <a:off x="0" y="0"/>
          <a:ext cx="0" cy="0"/>
          <a:chOff x="0" y="0"/>
          <a:chExt cx="0" cy="0"/>
        </a:xfrm>
      </p:grpSpPr>
      <p:sp>
        <p:nvSpPr>
          <p:cNvPr id="7" name="Rectangle 6">
            <a:extLst>
              <a:ext uri="{FF2B5EF4-FFF2-40B4-BE49-F238E27FC236}">
                <a16:creationId xmlns:a16="http://schemas.microsoft.com/office/drawing/2014/main" id="{A90D8723-A16C-AB2A-723E-BE53771A5D2B}"/>
              </a:ext>
            </a:extLst>
          </p:cNvPr>
          <p:cNvSpPr/>
          <p:nvPr userDrawn="1"/>
        </p:nvSpPr>
        <p:spPr>
          <a:xfrm>
            <a:off x="73153" y="1698412"/>
            <a:ext cx="12045693" cy="29595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9E87D5B9-17A4-2F9D-FD52-8A326158D6C2}"/>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Title 1">
            <a:extLst>
              <a:ext uri="{FF2B5EF4-FFF2-40B4-BE49-F238E27FC236}">
                <a16:creationId xmlns:a16="http://schemas.microsoft.com/office/drawing/2014/main" id="{4DF75BBC-462F-EE03-FFC7-F40D4CEBA1CA}"/>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Date Placeholder 3">
            <a:extLst>
              <a:ext uri="{FF2B5EF4-FFF2-40B4-BE49-F238E27FC236}">
                <a16:creationId xmlns:a16="http://schemas.microsoft.com/office/drawing/2014/main" id="{3AB08860-9064-9C1C-A33F-7257A527B16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Picture 5">
            <a:extLst>
              <a:ext uri="{FF2B5EF4-FFF2-40B4-BE49-F238E27FC236}">
                <a16:creationId xmlns:a16="http://schemas.microsoft.com/office/drawing/2014/main" id="{25BA6565-DD56-5E3C-8958-545EC523C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050" y="6170646"/>
            <a:ext cx="2167127" cy="629979"/>
          </a:xfrm>
          <a:prstGeom prst="rect">
            <a:avLst/>
          </a:prstGeom>
        </p:spPr>
      </p:pic>
    </p:spTree>
    <p:extLst>
      <p:ext uri="{BB962C8B-B14F-4D97-AF65-F5344CB8AC3E}">
        <p14:creationId xmlns:p14="http://schemas.microsoft.com/office/powerpoint/2010/main" val="40004131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8B6FE-53EC-4A73-9A57-00D7CD3476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A57D95-227F-8760-CD2C-90826CC241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31FE7C1A-A17C-22B5-0C04-E0EEB756D10A}"/>
              </a:ext>
            </a:extLst>
          </p:cNvPr>
          <p:cNvSpPr>
            <a:spLocks noGrp="1"/>
          </p:cNvSpPr>
          <p:nvPr>
            <p:ph type="dt" sz="half" idx="2"/>
          </p:nvPr>
        </p:nvSpPr>
        <p:spPr>
          <a:xfrm>
            <a:off x="155275" y="6598508"/>
            <a:ext cx="3426125" cy="122967"/>
          </a:xfrm>
          <a:prstGeom prst="rect">
            <a:avLst/>
          </a:prstGeom>
        </p:spPr>
        <p:txBody>
          <a:bodyPr/>
          <a:lstStyle/>
          <a:p>
            <a:r>
              <a:rPr lang="en-US" sz="800"/>
              <a:t>©2023 Taurus Flood: National Flood Services – Proprietary &amp; Confidential </a:t>
            </a:r>
            <a:endParaRPr lang="en-US" sz="800" dirty="0"/>
          </a:p>
        </p:txBody>
      </p:sp>
      <p:sp>
        <p:nvSpPr>
          <p:cNvPr id="12" name="Slide Number Placeholder 5">
            <a:extLst>
              <a:ext uri="{FF2B5EF4-FFF2-40B4-BE49-F238E27FC236}">
                <a16:creationId xmlns:a16="http://schemas.microsoft.com/office/drawing/2014/main" id="{32421573-2480-9221-F223-516DA9FE43C8}"/>
              </a:ext>
            </a:extLst>
          </p:cNvPr>
          <p:cNvSpPr>
            <a:spLocks noGrp="1"/>
          </p:cNvSpPr>
          <p:nvPr>
            <p:ph type="sldNum" sz="quarter" idx="4"/>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Tree>
    <p:extLst>
      <p:ext uri="{BB962C8B-B14F-4D97-AF65-F5344CB8AC3E}">
        <p14:creationId xmlns:p14="http://schemas.microsoft.com/office/powerpoint/2010/main" val="218140450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1" r:id="rId4"/>
    <p:sldLayoutId id="2147483694" r:id="rId5"/>
    <p:sldLayoutId id="2147483661" r:id="rId6"/>
    <p:sldLayoutId id="2147483698" r:id="rId7"/>
    <p:sldLayoutId id="2147483699" r:id="rId8"/>
    <p:sldLayoutId id="2147483664" r:id="rId9"/>
    <p:sldLayoutId id="2147483690" r:id="rId10"/>
    <p:sldLayoutId id="2147483689" r:id="rId11"/>
    <p:sldLayoutId id="2147483663" r:id="rId12"/>
    <p:sldLayoutId id="2147483660" r:id="rId13"/>
    <p:sldLayoutId id="2147483650" r:id="rId14"/>
    <p:sldLayoutId id="2147483683" r:id="rId15"/>
    <p:sldLayoutId id="2147483685" r:id="rId16"/>
    <p:sldLayoutId id="2147483675" r:id="rId17"/>
    <p:sldLayoutId id="2147483654" r:id="rId18"/>
    <p:sldLayoutId id="2147483662" r:id="rId19"/>
    <p:sldLayoutId id="2147483652" r:id="rId20"/>
    <p:sldLayoutId id="2147483676" r:id="rId21"/>
    <p:sldLayoutId id="2147483669" r:id="rId22"/>
    <p:sldLayoutId id="2147483653" r:id="rId23"/>
    <p:sldLayoutId id="2147483671" r:id="rId24"/>
    <p:sldLayoutId id="2147483691" r:id="rId25"/>
    <p:sldLayoutId id="2147483670" r:id="rId26"/>
    <p:sldLayoutId id="2147483687" r:id="rId27"/>
    <p:sldLayoutId id="2147483656" r:id="rId28"/>
    <p:sldLayoutId id="2147483677" r:id="rId29"/>
    <p:sldLayoutId id="2147483667" r:id="rId30"/>
    <p:sldLayoutId id="2147483692" r:id="rId31"/>
    <p:sldLayoutId id="2147483674" r:id="rId32"/>
    <p:sldLayoutId id="2147483695" r:id="rId33"/>
    <p:sldLayoutId id="2147483696" r:id="rId34"/>
    <p:sldLayoutId id="2147483697" r:id="rId35"/>
    <p:sldLayoutId id="2147483672" r:id="rId36"/>
    <p:sldLayoutId id="2147483657" r:id="rId37"/>
    <p:sldLayoutId id="2147483678" r:id="rId38"/>
    <p:sldLayoutId id="2147483686" r:id="rId39"/>
    <p:sldLayoutId id="2147483655" r:id="rId40"/>
    <p:sldLayoutId id="2147483682" r:id="rId41"/>
    <p:sldLayoutId id="2147483684" r:id="rId42"/>
    <p:sldLayoutId id="2147483679" r:id="rId43"/>
    <p:sldLayoutId id="2147483688" r:id="rId44"/>
    <p:sldLayoutId id="2147483665" r:id="rId45"/>
    <p:sldLayoutId id="2147483666" r:id="rId46"/>
    <p:sldLayoutId id="2147483681" r:id="rId4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4D7B-BE2A-B1D5-233A-8903A51912C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F08592D-1927-451B-FFFD-0473ADE5A454}"/>
              </a:ext>
            </a:extLst>
          </p:cNvPr>
          <p:cNvSpPr>
            <a:spLocks noGrp="1"/>
          </p:cNvSpPr>
          <p:nvPr>
            <p:ph type="subTitle" idx="1"/>
          </p:nvPr>
        </p:nvSpPr>
        <p:spPr/>
        <p:txBody>
          <a:bodyPr>
            <a:normAutofit lnSpcReduction="10000"/>
          </a:bodyPr>
          <a:lstStyle/>
          <a:p>
            <a:endParaRPr lang="en-US"/>
          </a:p>
        </p:txBody>
      </p:sp>
      <p:sp>
        <p:nvSpPr>
          <p:cNvPr id="4" name="Date Placeholder 3">
            <a:extLst>
              <a:ext uri="{FF2B5EF4-FFF2-40B4-BE49-F238E27FC236}">
                <a16:creationId xmlns:a16="http://schemas.microsoft.com/office/drawing/2014/main" id="{B21FF756-3C35-261A-9611-04FD590F82AD}"/>
              </a:ext>
            </a:extLst>
          </p:cNvPr>
          <p:cNvSpPr>
            <a:spLocks noGrp="1"/>
          </p:cNvSpPr>
          <p:nvPr>
            <p:ph type="dt" sz="half" idx="10"/>
          </p:nvPr>
        </p:nvSpPr>
        <p:spPr/>
        <p:txBody>
          <a:bodyPr/>
          <a:lstStyle/>
          <a:p>
            <a:r>
              <a:rPr lang="en-US" sz="800" dirty="0"/>
              <a:t>©2024 Taurus – Proprietary &amp; Confidential </a:t>
            </a:r>
          </a:p>
        </p:txBody>
      </p:sp>
      <p:sp>
        <p:nvSpPr>
          <p:cNvPr id="5" name="Slide Number Placeholder 4">
            <a:extLst>
              <a:ext uri="{FF2B5EF4-FFF2-40B4-BE49-F238E27FC236}">
                <a16:creationId xmlns:a16="http://schemas.microsoft.com/office/drawing/2014/main" id="{C23FEB04-4028-E7E4-EA18-8F8237F98AF3}"/>
              </a:ext>
            </a:extLst>
          </p:cNvPr>
          <p:cNvSpPr>
            <a:spLocks noGrp="1"/>
          </p:cNvSpPr>
          <p:nvPr>
            <p:ph type="sldNum" sz="quarter" idx="12"/>
          </p:nvPr>
        </p:nvSpPr>
        <p:spPr/>
        <p:txBody>
          <a:bodyPr/>
          <a:lstStyle/>
          <a:p>
            <a:fld id="{BC299515-5A6B-4DF8-BE46-739224BBAF19}" type="slidenum">
              <a:rPr lang="en-US" smtClean="0"/>
              <a:pPr/>
              <a:t>1</a:t>
            </a:fld>
            <a:endParaRPr lang="en-US" dirty="0"/>
          </a:p>
        </p:txBody>
      </p:sp>
    </p:spTree>
    <p:extLst>
      <p:ext uri="{BB962C8B-B14F-4D97-AF65-F5344CB8AC3E}">
        <p14:creationId xmlns:p14="http://schemas.microsoft.com/office/powerpoint/2010/main" val="146388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4ADC94-DCEF-9FF0-2321-10634A08ED34}"/>
              </a:ext>
            </a:extLst>
          </p:cNvPr>
          <p:cNvSpPr>
            <a:spLocks noGrp="1"/>
          </p:cNvSpPr>
          <p:nvPr>
            <p:ph type="sldNum" sz="quarter" idx="12"/>
          </p:nvPr>
        </p:nvSpPr>
        <p:spPr/>
        <p:txBody>
          <a:bodyPr/>
          <a:lstStyle/>
          <a:p>
            <a:fld id="{BC299515-5A6B-4DF8-BE46-739224BBAF19}" type="slidenum">
              <a:rPr lang="en-US" smtClean="0"/>
              <a:pPr/>
              <a:t>10</a:t>
            </a:fld>
            <a:endParaRPr lang="en-US" dirty="0"/>
          </a:p>
        </p:txBody>
      </p:sp>
      <p:sp>
        <p:nvSpPr>
          <p:cNvPr id="4" name="Title 3">
            <a:extLst>
              <a:ext uri="{FF2B5EF4-FFF2-40B4-BE49-F238E27FC236}">
                <a16:creationId xmlns:a16="http://schemas.microsoft.com/office/drawing/2014/main" id="{4870382A-76C7-26C9-CA60-05910F891BA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956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F32D87-572A-19A8-674C-F02E3FABAEC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898514E-6EDD-C73B-ECA1-A3720477A62E}"/>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B7502D03-FE5E-D231-691C-4A5245C23A11}"/>
              </a:ext>
            </a:extLst>
          </p:cNvPr>
          <p:cNvSpPr>
            <a:spLocks noGrp="1"/>
          </p:cNvSpPr>
          <p:nvPr>
            <p:ph type="sldNum" sz="quarter" idx="12"/>
          </p:nvPr>
        </p:nvSpPr>
        <p:spPr/>
        <p:txBody>
          <a:bodyPr/>
          <a:lstStyle/>
          <a:p>
            <a:fld id="{BC299515-5A6B-4DF8-BE46-739224BBAF19}" type="slidenum">
              <a:rPr lang="en-US" smtClean="0"/>
              <a:pPr/>
              <a:t>11</a:t>
            </a:fld>
            <a:endParaRPr lang="en-US" dirty="0"/>
          </a:p>
        </p:txBody>
      </p:sp>
    </p:spTree>
    <p:extLst>
      <p:ext uri="{BB962C8B-B14F-4D97-AF65-F5344CB8AC3E}">
        <p14:creationId xmlns:p14="http://schemas.microsoft.com/office/powerpoint/2010/main" val="50612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4F6FA1-7AF2-4938-464B-B2AB1C2740F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C5B0F32-13A3-2514-BDE4-FF4775DFC6F6}"/>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3CCA524D-97EF-2EAA-F8C1-E1182ACCDDA1}"/>
              </a:ext>
            </a:extLst>
          </p:cNvPr>
          <p:cNvSpPr>
            <a:spLocks noGrp="1"/>
          </p:cNvSpPr>
          <p:nvPr>
            <p:ph type="sldNum" sz="quarter" idx="12"/>
          </p:nvPr>
        </p:nvSpPr>
        <p:spPr/>
        <p:txBody>
          <a:bodyPr/>
          <a:lstStyle/>
          <a:p>
            <a:fld id="{BC299515-5A6B-4DF8-BE46-739224BBAF19}" type="slidenum">
              <a:rPr lang="en-US" smtClean="0"/>
              <a:pPr/>
              <a:t>12</a:t>
            </a:fld>
            <a:endParaRPr lang="en-US" dirty="0"/>
          </a:p>
        </p:txBody>
      </p:sp>
    </p:spTree>
    <p:extLst>
      <p:ext uri="{BB962C8B-B14F-4D97-AF65-F5344CB8AC3E}">
        <p14:creationId xmlns:p14="http://schemas.microsoft.com/office/powerpoint/2010/main" val="1682262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ED80D6-FF2B-3CEC-465B-F469B0A034C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234C237-C9BD-19C6-F50B-48596057F3A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710746B8-87E6-662E-1144-12E2EA618052}"/>
              </a:ext>
            </a:extLst>
          </p:cNvPr>
          <p:cNvSpPr>
            <a:spLocks noGrp="1"/>
          </p:cNvSpPr>
          <p:nvPr>
            <p:ph type="sldNum" sz="quarter" idx="12"/>
          </p:nvPr>
        </p:nvSpPr>
        <p:spPr/>
        <p:txBody>
          <a:bodyPr/>
          <a:lstStyle/>
          <a:p>
            <a:fld id="{BC299515-5A6B-4DF8-BE46-739224BBAF19}" type="slidenum">
              <a:rPr lang="en-US" smtClean="0"/>
              <a:pPr/>
              <a:t>13</a:t>
            </a:fld>
            <a:endParaRPr lang="en-US" dirty="0"/>
          </a:p>
        </p:txBody>
      </p:sp>
    </p:spTree>
    <p:extLst>
      <p:ext uri="{BB962C8B-B14F-4D97-AF65-F5344CB8AC3E}">
        <p14:creationId xmlns:p14="http://schemas.microsoft.com/office/powerpoint/2010/main" val="1754063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919320-38DB-9626-C31C-869E1B11CEE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4066D51-9FC3-BEDF-DF60-C6AEEFE51AB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ABC373CA-7446-24BA-8D2C-9BD3A08B9FFA}"/>
              </a:ext>
            </a:extLst>
          </p:cNvPr>
          <p:cNvSpPr>
            <a:spLocks noGrp="1"/>
          </p:cNvSpPr>
          <p:nvPr>
            <p:ph type="sldNum" sz="quarter" idx="12"/>
          </p:nvPr>
        </p:nvSpPr>
        <p:spPr/>
        <p:txBody>
          <a:bodyPr/>
          <a:lstStyle/>
          <a:p>
            <a:fld id="{BC299515-5A6B-4DF8-BE46-739224BBAF19}" type="slidenum">
              <a:rPr lang="en-US" smtClean="0"/>
              <a:pPr/>
              <a:t>14</a:t>
            </a:fld>
            <a:endParaRPr lang="en-US" dirty="0"/>
          </a:p>
        </p:txBody>
      </p:sp>
    </p:spTree>
    <p:extLst>
      <p:ext uri="{BB962C8B-B14F-4D97-AF65-F5344CB8AC3E}">
        <p14:creationId xmlns:p14="http://schemas.microsoft.com/office/powerpoint/2010/main" val="174246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BC14-81B0-308B-7062-EC4D04D4976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3C3A79F-75EC-1E15-EC58-133703CC470D}"/>
              </a:ext>
            </a:extLst>
          </p:cNvPr>
          <p:cNvSpPr>
            <a:spLocks noGrp="1"/>
          </p:cNvSpPr>
          <p:nvPr>
            <p:ph type="sldNum" sz="quarter" idx="12"/>
          </p:nvPr>
        </p:nvSpPr>
        <p:spPr/>
        <p:txBody>
          <a:bodyPr/>
          <a:lstStyle/>
          <a:p>
            <a:fld id="{BC299515-5A6B-4DF8-BE46-739224BBAF19}" type="slidenum">
              <a:rPr lang="en-US" smtClean="0"/>
              <a:pPr/>
              <a:t>15</a:t>
            </a:fld>
            <a:endParaRPr lang="en-US" dirty="0"/>
          </a:p>
        </p:txBody>
      </p:sp>
      <p:sp>
        <p:nvSpPr>
          <p:cNvPr id="5" name="Content Placeholder 4">
            <a:extLst>
              <a:ext uri="{FF2B5EF4-FFF2-40B4-BE49-F238E27FC236}">
                <a16:creationId xmlns:a16="http://schemas.microsoft.com/office/drawing/2014/main" id="{FBD45338-FAD2-D066-1C76-473B9872AA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352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753A-3447-68FE-3067-EC01C159E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7188D3-2CB9-5DDD-E314-B1FFEC59C2A3}"/>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6D7A7F94-2AEC-B4F4-9159-15DB3AE1CB72}"/>
              </a:ext>
            </a:extLst>
          </p:cNvPr>
          <p:cNvSpPr>
            <a:spLocks noGrp="1"/>
          </p:cNvSpPr>
          <p:nvPr>
            <p:ph type="sldNum" sz="quarter" idx="12"/>
          </p:nvPr>
        </p:nvSpPr>
        <p:spPr/>
        <p:txBody>
          <a:bodyPr/>
          <a:lstStyle/>
          <a:p>
            <a:fld id="{BC299515-5A6B-4DF8-BE46-739224BBAF19}" type="slidenum">
              <a:rPr lang="en-US" smtClean="0"/>
              <a:pPr/>
              <a:t>16</a:t>
            </a:fld>
            <a:endParaRPr lang="en-US" dirty="0"/>
          </a:p>
        </p:txBody>
      </p:sp>
    </p:spTree>
    <p:extLst>
      <p:ext uri="{BB962C8B-B14F-4D97-AF65-F5344CB8AC3E}">
        <p14:creationId xmlns:p14="http://schemas.microsoft.com/office/powerpoint/2010/main" val="15702979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18BA-5F3F-570D-F37A-DE5C4F672E2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C874EFD-AA94-2897-3C38-5067BA333FB8}"/>
              </a:ext>
            </a:extLst>
          </p:cNvPr>
          <p:cNvSpPr>
            <a:spLocks noGrp="1"/>
          </p:cNvSpPr>
          <p:nvPr>
            <p:ph type="sldNum" sz="quarter" idx="12"/>
          </p:nvPr>
        </p:nvSpPr>
        <p:spPr/>
        <p:txBody>
          <a:bodyPr/>
          <a:lstStyle/>
          <a:p>
            <a:fld id="{BC299515-5A6B-4DF8-BE46-739224BBAF19}" type="slidenum">
              <a:rPr lang="en-US" smtClean="0"/>
              <a:pPr/>
              <a:t>17</a:t>
            </a:fld>
            <a:endParaRPr lang="en-US" dirty="0"/>
          </a:p>
        </p:txBody>
      </p:sp>
      <p:sp>
        <p:nvSpPr>
          <p:cNvPr id="5" name="Content Placeholder 4">
            <a:extLst>
              <a:ext uri="{FF2B5EF4-FFF2-40B4-BE49-F238E27FC236}">
                <a16:creationId xmlns:a16="http://schemas.microsoft.com/office/drawing/2014/main" id="{AB3E95C5-1B48-3530-B986-7871247ADF5E}"/>
              </a:ext>
            </a:extLst>
          </p:cNvPr>
          <p:cNvSpPr>
            <a:spLocks noGrp="1"/>
          </p:cNvSpPr>
          <p:nvPr>
            <p:ph sz="half" idx="2"/>
          </p:nvPr>
        </p:nvSpPr>
        <p:spPr/>
        <p:txBody>
          <a:bodyPr/>
          <a:lstStyle/>
          <a:p>
            <a:endParaRPr lang="en-US"/>
          </a:p>
        </p:txBody>
      </p:sp>
      <p:sp>
        <p:nvSpPr>
          <p:cNvPr id="6" name="Content Placeholder 5">
            <a:extLst>
              <a:ext uri="{FF2B5EF4-FFF2-40B4-BE49-F238E27FC236}">
                <a16:creationId xmlns:a16="http://schemas.microsoft.com/office/drawing/2014/main" id="{EE9F21E2-6FB2-19CA-A80A-A05465454621}"/>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166912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EB54-83D4-370B-87CD-75EE4ABDA95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899C67A-900F-605E-0CEC-AD1B4A2CAA4B}"/>
              </a:ext>
            </a:extLst>
          </p:cNvPr>
          <p:cNvSpPr>
            <a:spLocks noGrp="1"/>
          </p:cNvSpPr>
          <p:nvPr>
            <p:ph type="sldNum" sz="quarter" idx="12"/>
          </p:nvPr>
        </p:nvSpPr>
        <p:spPr/>
        <p:txBody>
          <a:bodyPr/>
          <a:lstStyle/>
          <a:p>
            <a:fld id="{BC299515-5A6B-4DF8-BE46-739224BBAF19}" type="slidenum">
              <a:rPr lang="en-US" smtClean="0"/>
              <a:pPr/>
              <a:t>18</a:t>
            </a:fld>
            <a:endParaRPr lang="en-US" dirty="0"/>
          </a:p>
        </p:txBody>
      </p:sp>
      <p:sp>
        <p:nvSpPr>
          <p:cNvPr id="5" name="Content Placeholder 4">
            <a:extLst>
              <a:ext uri="{FF2B5EF4-FFF2-40B4-BE49-F238E27FC236}">
                <a16:creationId xmlns:a16="http://schemas.microsoft.com/office/drawing/2014/main" id="{7882AD33-00FD-ECAD-926E-A6E2F18EECD0}"/>
              </a:ext>
            </a:extLst>
          </p:cNvPr>
          <p:cNvSpPr>
            <a:spLocks noGrp="1"/>
          </p:cNvSpPr>
          <p:nvPr>
            <p:ph sz="half" idx="2"/>
          </p:nvPr>
        </p:nvSpPr>
        <p:spPr/>
        <p:txBody>
          <a:bodyPr/>
          <a:lstStyle/>
          <a:p>
            <a:endParaRPr lang="en-US"/>
          </a:p>
        </p:txBody>
      </p:sp>
      <p:sp>
        <p:nvSpPr>
          <p:cNvPr id="6" name="Content Placeholder 5">
            <a:extLst>
              <a:ext uri="{FF2B5EF4-FFF2-40B4-BE49-F238E27FC236}">
                <a16:creationId xmlns:a16="http://schemas.microsoft.com/office/drawing/2014/main" id="{5C1F64E9-DC6F-BF64-0478-C723511784D8}"/>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741627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B0DE-E7B2-5D06-A8BB-D1079193FFF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383CEB4-429B-2DCA-387E-F313605840C1}"/>
              </a:ext>
            </a:extLst>
          </p:cNvPr>
          <p:cNvSpPr>
            <a:spLocks noGrp="1"/>
          </p:cNvSpPr>
          <p:nvPr>
            <p:ph type="sldNum" sz="quarter" idx="12"/>
          </p:nvPr>
        </p:nvSpPr>
        <p:spPr/>
        <p:txBody>
          <a:bodyPr/>
          <a:lstStyle/>
          <a:p>
            <a:fld id="{BC299515-5A6B-4DF8-BE46-739224BBAF19}" type="slidenum">
              <a:rPr lang="en-US" smtClean="0"/>
              <a:pPr/>
              <a:t>19</a:t>
            </a:fld>
            <a:endParaRPr lang="en-US" dirty="0"/>
          </a:p>
        </p:txBody>
      </p:sp>
      <p:sp>
        <p:nvSpPr>
          <p:cNvPr id="5" name="Content Placeholder 4">
            <a:extLst>
              <a:ext uri="{FF2B5EF4-FFF2-40B4-BE49-F238E27FC236}">
                <a16:creationId xmlns:a16="http://schemas.microsoft.com/office/drawing/2014/main" id="{32127B48-492C-559C-60E0-5742552A7916}"/>
              </a:ext>
            </a:extLst>
          </p:cNvPr>
          <p:cNvSpPr>
            <a:spLocks noGrp="1"/>
          </p:cNvSpPr>
          <p:nvPr>
            <p:ph sz="half" idx="2"/>
          </p:nvPr>
        </p:nvSpPr>
        <p:spPr/>
        <p:txBody>
          <a:bodyPr/>
          <a:lstStyle/>
          <a:p>
            <a:endParaRPr lang="en-US"/>
          </a:p>
        </p:txBody>
      </p:sp>
      <p:sp>
        <p:nvSpPr>
          <p:cNvPr id="6" name="Content Placeholder 5">
            <a:extLst>
              <a:ext uri="{FF2B5EF4-FFF2-40B4-BE49-F238E27FC236}">
                <a16:creationId xmlns:a16="http://schemas.microsoft.com/office/drawing/2014/main" id="{8368BA65-8C05-74D3-E2D5-98E133C11C0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127584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6974909-5969-627B-3409-86114547EA46}"/>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3D12380E-5011-A41A-A528-57549D953BC9}"/>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C52106FA-E5F9-756E-F68D-151691B533CC}"/>
              </a:ext>
            </a:extLst>
          </p:cNvPr>
          <p:cNvSpPr>
            <a:spLocks noGrp="1"/>
          </p:cNvSpPr>
          <p:nvPr>
            <p:ph type="sldNum" sz="quarter" idx="12"/>
          </p:nvPr>
        </p:nvSpPr>
        <p:spPr/>
        <p:txBody>
          <a:bodyPr/>
          <a:lstStyle/>
          <a:p>
            <a:fld id="{BC299515-5A6B-4DF8-BE46-739224BBAF19}" type="slidenum">
              <a:rPr lang="en-US" smtClean="0"/>
              <a:pPr/>
              <a:t>2</a:t>
            </a:fld>
            <a:endParaRPr lang="en-US" dirty="0"/>
          </a:p>
        </p:txBody>
      </p:sp>
      <p:sp>
        <p:nvSpPr>
          <p:cNvPr id="6" name="Text Placeholder 5">
            <a:extLst>
              <a:ext uri="{FF2B5EF4-FFF2-40B4-BE49-F238E27FC236}">
                <a16:creationId xmlns:a16="http://schemas.microsoft.com/office/drawing/2014/main" id="{2D8B4E39-8806-E2CA-6F4F-42B53EE090F0}"/>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43127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4BD2-F250-4C60-40BF-DFF1DE92AE2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DBC365A-1E6E-93D4-FF87-065E7DEC810B}"/>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2460232A-E5E6-1D41-391D-74D26D88881A}"/>
              </a:ext>
            </a:extLst>
          </p:cNvPr>
          <p:cNvSpPr>
            <a:spLocks noGrp="1"/>
          </p:cNvSpPr>
          <p:nvPr>
            <p:ph type="body" sz="quarter" idx="3"/>
          </p:nvPr>
        </p:nvSpPr>
        <p:spPr/>
        <p:txBody>
          <a:bodyPr/>
          <a:lstStyle/>
          <a:p>
            <a:endParaRPr lang="en-US"/>
          </a:p>
        </p:txBody>
      </p:sp>
      <p:sp>
        <p:nvSpPr>
          <p:cNvPr id="6" name="Slide Number Placeholder 5">
            <a:extLst>
              <a:ext uri="{FF2B5EF4-FFF2-40B4-BE49-F238E27FC236}">
                <a16:creationId xmlns:a16="http://schemas.microsoft.com/office/drawing/2014/main" id="{618BD538-9850-147A-11AF-3D47277534E0}"/>
              </a:ext>
            </a:extLst>
          </p:cNvPr>
          <p:cNvSpPr>
            <a:spLocks noGrp="1"/>
          </p:cNvSpPr>
          <p:nvPr>
            <p:ph type="sldNum" sz="quarter" idx="12"/>
          </p:nvPr>
        </p:nvSpPr>
        <p:spPr/>
        <p:txBody>
          <a:bodyPr/>
          <a:lstStyle/>
          <a:p>
            <a:fld id="{BC299515-5A6B-4DF8-BE46-739224BBAF19}" type="slidenum">
              <a:rPr lang="en-US" smtClean="0"/>
              <a:pPr/>
              <a:t>20</a:t>
            </a:fld>
            <a:endParaRPr lang="en-US" dirty="0"/>
          </a:p>
        </p:txBody>
      </p:sp>
      <p:sp>
        <p:nvSpPr>
          <p:cNvPr id="7" name="Content Placeholder 6">
            <a:extLst>
              <a:ext uri="{FF2B5EF4-FFF2-40B4-BE49-F238E27FC236}">
                <a16:creationId xmlns:a16="http://schemas.microsoft.com/office/drawing/2014/main" id="{D1500505-D37A-EF97-9ACB-3D02592F5840}"/>
              </a:ext>
            </a:extLst>
          </p:cNvPr>
          <p:cNvSpPr>
            <a:spLocks noGrp="1"/>
          </p:cNvSpPr>
          <p:nvPr>
            <p:ph sz="half" idx="2"/>
          </p:nvPr>
        </p:nvSpPr>
        <p:spPr/>
        <p:txBody>
          <a:bodyPr/>
          <a:lstStyle/>
          <a:p>
            <a:endParaRPr lang="en-US"/>
          </a:p>
        </p:txBody>
      </p:sp>
      <p:sp>
        <p:nvSpPr>
          <p:cNvPr id="8" name="Content Placeholder 7">
            <a:extLst>
              <a:ext uri="{FF2B5EF4-FFF2-40B4-BE49-F238E27FC236}">
                <a16:creationId xmlns:a16="http://schemas.microsoft.com/office/drawing/2014/main" id="{7C62EF80-B26B-F7E5-23EE-D6E94D82060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4226413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6136-A30C-0EAC-C67E-A744349478F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E5F48E-FB9E-0B97-D2CD-78280D2706F2}"/>
              </a:ext>
            </a:extLst>
          </p:cNvPr>
          <p:cNvSpPr>
            <a:spLocks noGrp="1"/>
          </p:cNvSpPr>
          <p:nvPr>
            <p:ph type="body" idx="4294967295"/>
          </p:nvPr>
        </p:nvSpPr>
        <p:spPr>
          <a:xfrm>
            <a:off x="839788" y="1185864"/>
            <a:ext cx="5157787" cy="823912"/>
          </a:xfrm>
        </p:spPr>
        <p:txBody>
          <a:bodyPr/>
          <a:lstStyle/>
          <a:p>
            <a:endParaRPr lang="en-US"/>
          </a:p>
        </p:txBody>
      </p:sp>
      <p:sp>
        <p:nvSpPr>
          <p:cNvPr id="4" name="Content Placeholder 3">
            <a:extLst>
              <a:ext uri="{FF2B5EF4-FFF2-40B4-BE49-F238E27FC236}">
                <a16:creationId xmlns:a16="http://schemas.microsoft.com/office/drawing/2014/main" id="{D30655A2-0181-AF38-8C5B-85771D7BA254}"/>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79BDFF22-CFE4-C302-111A-A14A22F83C22}"/>
              </a:ext>
            </a:extLst>
          </p:cNvPr>
          <p:cNvSpPr>
            <a:spLocks noGrp="1"/>
          </p:cNvSpPr>
          <p:nvPr>
            <p:ph type="body" sz="quarter" idx="4294967295"/>
          </p:nvPr>
        </p:nvSpPr>
        <p:spPr>
          <a:xfrm>
            <a:off x="6172200" y="1185864"/>
            <a:ext cx="5183188" cy="823912"/>
          </a:xfrm>
        </p:spPr>
        <p:txBody>
          <a:bodyPr/>
          <a:lstStyle/>
          <a:p>
            <a:endParaRPr lang="en-US"/>
          </a:p>
        </p:txBody>
      </p:sp>
      <p:sp>
        <p:nvSpPr>
          <p:cNvPr id="6" name="Content Placeholder 5">
            <a:extLst>
              <a:ext uri="{FF2B5EF4-FFF2-40B4-BE49-F238E27FC236}">
                <a16:creationId xmlns:a16="http://schemas.microsoft.com/office/drawing/2014/main" id="{0F588780-75BF-FE9E-B60C-42FBFCEA91C8}"/>
              </a:ext>
            </a:extLst>
          </p:cNvPr>
          <p:cNvSpPr>
            <a:spLocks noGrp="1"/>
          </p:cNvSpPr>
          <p:nvPr>
            <p:ph sz="quarter" idx="4"/>
          </p:nvPr>
        </p:nvSpPr>
        <p:spPr/>
        <p:txBody>
          <a:bodyPr/>
          <a:lstStyle/>
          <a:p>
            <a:endParaRPr lang="en-US"/>
          </a:p>
        </p:txBody>
      </p:sp>
      <p:sp>
        <p:nvSpPr>
          <p:cNvPr id="8" name="Slide Number Placeholder 7">
            <a:extLst>
              <a:ext uri="{FF2B5EF4-FFF2-40B4-BE49-F238E27FC236}">
                <a16:creationId xmlns:a16="http://schemas.microsoft.com/office/drawing/2014/main" id="{70FAB945-CAE6-621E-1207-F1D42023BC1B}"/>
              </a:ext>
            </a:extLst>
          </p:cNvPr>
          <p:cNvSpPr>
            <a:spLocks noGrp="1"/>
          </p:cNvSpPr>
          <p:nvPr>
            <p:ph type="sldNum" sz="quarter" idx="12"/>
          </p:nvPr>
        </p:nvSpPr>
        <p:spPr/>
        <p:txBody>
          <a:bodyPr/>
          <a:lstStyle/>
          <a:p>
            <a:fld id="{BC299515-5A6B-4DF8-BE46-739224BBAF19}" type="slidenum">
              <a:rPr lang="en-US" smtClean="0"/>
              <a:pPr/>
              <a:t>21</a:t>
            </a:fld>
            <a:endParaRPr lang="en-US" dirty="0"/>
          </a:p>
        </p:txBody>
      </p:sp>
    </p:spTree>
    <p:extLst>
      <p:ext uri="{BB962C8B-B14F-4D97-AF65-F5344CB8AC3E}">
        <p14:creationId xmlns:p14="http://schemas.microsoft.com/office/powerpoint/2010/main" val="3664499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057A9D-4D94-6B6C-0A13-CB717CD36F70}"/>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707F90B5-3A87-CF18-386D-97E97E961CAD}"/>
              </a:ext>
            </a:extLst>
          </p:cNvPr>
          <p:cNvSpPr>
            <a:spLocks noGrp="1"/>
          </p:cNvSpPr>
          <p:nvPr>
            <p:ph type="body" sz="half" idx="14"/>
          </p:nvPr>
        </p:nvSpPr>
        <p:spPr/>
        <p:txBody>
          <a:bodyPr/>
          <a:lstStyle/>
          <a:p>
            <a:endParaRPr lang="en-US"/>
          </a:p>
        </p:txBody>
      </p:sp>
      <p:sp>
        <p:nvSpPr>
          <p:cNvPr id="4" name="Content Placeholder 3">
            <a:extLst>
              <a:ext uri="{FF2B5EF4-FFF2-40B4-BE49-F238E27FC236}">
                <a16:creationId xmlns:a16="http://schemas.microsoft.com/office/drawing/2014/main" id="{81897B4C-AE9A-1416-7263-6A83C23BEFB9}"/>
              </a:ext>
            </a:extLst>
          </p:cNvPr>
          <p:cNvSpPr>
            <a:spLocks noGrp="1"/>
          </p:cNvSpPr>
          <p:nvPr>
            <p:ph idx="15"/>
          </p:nvPr>
        </p:nvSpPr>
        <p:spPr/>
        <p:txBody>
          <a:bodyPr/>
          <a:lstStyle/>
          <a:p>
            <a:endParaRPr lang="en-US"/>
          </a:p>
        </p:txBody>
      </p:sp>
      <p:sp>
        <p:nvSpPr>
          <p:cNvPr id="5" name="Text Placeholder 4">
            <a:extLst>
              <a:ext uri="{FF2B5EF4-FFF2-40B4-BE49-F238E27FC236}">
                <a16:creationId xmlns:a16="http://schemas.microsoft.com/office/drawing/2014/main" id="{DE2711D0-2AF2-45E2-BE24-11E07FC918DE}"/>
              </a:ext>
            </a:extLst>
          </p:cNvPr>
          <p:cNvSpPr>
            <a:spLocks noGrp="1"/>
          </p:cNvSpPr>
          <p:nvPr>
            <p:ph type="body" sz="half" idx="16"/>
          </p:nvPr>
        </p:nvSpPr>
        <p:spPr/>
        <p:txBody>
          <a:bodyPr/>
          <a:lstStyle/>
          <a:p>
            <a:endParaRPr lang="en-US"/>
          </a:p>
        </p:txBody>
      </p:sp>
      <p:sp>
        <p:nvSpPr>
          <p:cNvPr id="7" name="Slide Number Placeholder 6">
            <a:extLst>
              <a:ext uri="{FF2B5EF4-FFF2-40B4-BE49-F238E27FC236}">
                <a16:creationId xmlns:a16="http://schemas.microsoft.com/office/drawing/2014/main" id="{01544077-99EC-21E2-6D29-06CAFA6A3400}"/>
              </a:ext>
            </a:extLst>
          </p:cNvPr>
          <p:cNvSpPr>
            <a:spLocks noGrp="1"/>
          </p:cNvSpPr>
          <p:nvPr>
            <p:ph type="sldNum" sz="quarter" idx="12"/>
          </p:nvPr>
        </p:nvSpPr>
        <p:spPr/>
        <p:txBody>
          <a:bodyPr/>
          <a:lstStyle/>
          <a:p>
            <a:fld id="{BC299515-5A6B-4DF8-BE46-739224BBAF19}" type="slidenum">
              <a:rPr lang="en-US" smtClean="0"/>
              <a:pPr/>
              <a:t>22</a:t>
            </a:fld>
            <a:endParaRPr lang="en-US" dirty="0"/>
          </a:p>
        </p:txBody>
      </p:sp>
      <p:sp>
        <p:nvSpPr>
          <p:cNvPr id="8" name="Title 7">
            <a:extLst>
              <a:ext uri="{FF2B5EF4-FFF2-40B4-BE49-F238E27FC236}">
                <a16:creationId xmlns:a16="http://schemas.microsoft.com/office/drawing/2014/main" id="{113A4AD0-E3F6-B684-36DD-D8B16FE87B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2434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D6072E-C87F-877D-2206-EABFCAF18205}"/>
              </a:ext>
            </a:extLst>
          </p:cNvPr>
          <p:cNvSpPr>
            <a:spLocks noGrp="1"/>
          </p:cNvSpPr>
          <p:nvPr>
            <p:ph type="sldNum" sz="quarter" idx="12"/>
          </p:nvPr>
        </p:nvSpPr>
        <p:spPr/>
        <p:txBody>
          <a:bodyPr/>
          <a:lstStyle/>
          <a:p>
            <a:fld id="{BC299515-5A6B-4DF8-BE46-739224BBAF19}" type="slidenum">
              <a:rPr lang="en-US" smtClean="0"/>
              <a:pPr/>
              <a:t>23</a:t>
            </a:fld>
            <a:endParaRPr lang="en-US" dirty="0"/>
          </a:p>
        </p:txBody>
      </p:sp>
      <p:sp>
        <p:nvSpPr>
          <p:cNvPr id="4" name="Title 3">
            <a:extLst>
              <a:ext uri="{FF2B5EF4-FFF2-40B4-BE49-F238E27FC236}">
                <a16:creationId xmlns:a16="http://schemas.microsoft.com/office/drawing/2014/main" id="{D53FA859-17DF-BBDB-771B-33D6CDB0B64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A280885-800D-F4B3-8AA9-5809985BD50D}"/>
              </a:ext>
            </a:extLst>
          </p:cNvPr>
          <p:cNvSpPr>
            <a:spLocks noGrp="1"/>
          </p:cNvSpPr>
          <p:nvPr>
            <p:ph type="body" sz="half" idx="14"/>
          </p:nvPr>
        </p:nvSpPr>
        <p:spPr/>
        <p:txBody>
          <a:bodyPr>
            <a:normAutofit fontScale="77500" lnSpcReduction="20000"/>
          </a:bodyPr>
          <a:lstStyle/>
          <a:p>
            <a:endParaRPr lang="en-US"/>
          </a:p>
        </p:txBody>
      </p:sp>
      <p:sp>
        <p:nvSpPr>
          <p:cNvPr id="6" name="Text Placeholder 5">
            <a:extLst>
              <a:ext uri="{FF2B5EF4-FFF2-40B4-BE49-F238E27FC236}">
                <a16:creationId xmlns:a16="http://schemas.microsoft.com/office/drawing/2014/main" id="{1DE167EF-8BD7-79A0-02A0-74B664A52036}"/>
              </a:ext>
            </a:extLst>
          </p:cNvPr>
          <p:cNvSpPr>
            <a:spLocks noGrp="1"/>
          </p:cNvSpPr>
          <p:nvPr>
            <p:ph type="body" sz="half" idx="15"/>
          </p:nvPr>
        </p:nvSpPr>
        <p:spPr/>
        <p:txBody>
          <a:bodyPr>
            <a:normAutofit fontScale="77500" lnSpcReduction="20000"/>
          </a:bodyPr>
          <a:lstStyle/>
          <a:p>
            <a:endParaRPr lang="en-US"/>
          </a:p>
        </p:txBody>
      </p:sp>
      <p:sp>
        <p:nvSpPr>
          <p:cNvPr id="7" name="Text Placeholder 6">
            <a:extLst>
              <a:ext uri="{FF2B5EF4-FFF2-40B4-BE49-F238E27FC236}">
                <a16:creationId xmlns:a16="http://schemas.microsoft.com/office/drawing/2014/main" id="{7774CA35-D072-5A5B-B724-F7BF66AC347B}"/>
              </a:ext>
            </a:extLst>
          </p:cNvPr>
          <p:cNvSpPr>
            <a:spLocks noGrp="1"/>
          </p:cNvSpPr>
          <p:nvPr>
            <p:ph type="body" sz="half" idx="16"/>
          </p:nvPr>
        </p:nvSpPr>
        <p:spPr/>
        <p:txBody>
          <a:bodyPr>
            <a:normAutofit fontScale="77500" lnSpcReduction="20000"/>
          </a:bodyPr>
          <a:lstStyle/>
          <a:p>
            <a:endParaRPr lang="en-US"/>
          </a:p>
        </p:txBody>
      </p:sp>
      <p:sp>
        <p:nvSpPr>
          <p:cNvPr id="8" name="Text Placeholder 7">
            <a:extLst>
              <a:ext uri="{FF2B5EF4-FFF2-40B4-BE49-F238E27FC236}">
                <a16:creationId xmlns:a16="http://schemas.microsoft.com/office/drawing/2014/main" id="{11F9F246-98F1-8654-1B77-37446E10705B}"/>
              </a:ext>
            </a:extLst>
          </p:cNvPr>
          <p:cNvSpPr>
            <a:spLocks noGrp="1"/>
          </p:cNvSpPr>
          <p:nvPr>
            <p:ph type="body" sz="half" idx="17"/>
          </p:nvPr>
        </p:nvSpPr>
        <p:spPr/>
        <p:txBody>
          <a:bodyPr>
            <a:normAutofit fontScale="77500" lnSpcReduction="20000"/>
          </a:bodyPr>
          <a:lstStyle/>
          <a:p>
            <a:endParaRPr lang="en-US"/>
          </a:p>
        </p:txBody>
      </p:sp>
      <p:sp>
        <p:nvSpPr>
          <p:cNvPr id="9" name="Text Placeholder 8">
            <a:extLst>
              <a:ext uri="{FF2B5EF4-FFF2-40B4-BE49-F238E27FC236}">
                <a16:creationId xmlns:a16="http://schemas.microsoft.com/office/drawing/2014/main" id="{C045D99D-F3C5-A2E0-D481-CD449C7B5E1D}"/>
              </a:ext>
            </a:extLst>
          </p:cNvPr>
          <p:cNvSpPr>
            <a:spLocks noGrp="1"/>
          </p:cNvSpPr>
          <p:nvPr>
            <p:ph type="body" sz="half" idx="18"/>
          </p:nvPr>
        </p:nvSpPr>
        <p:spPr/>
        <p:txBody>
          <a:bodyPr>
            <a:normAutofit fontScale="77500" lnSpcReduction="20000"/>
          </a:bodyPr>
          <a:lstStyle/>
          <a:p>
            <a:endParaRPr lang="en-US"/>
          </a:p>
        </p:txBody>
      </p:sp>
      <p:sp>
        <p:nvSpPr>
          <p:cNvPr id="10" name="Text Placeholder 9">
            <a:extLst>
              <a:ext uri="{FF2B5EF4-FFF2-40B4-BE49-F238E27FC236}">
                <a16:creationId xmlns:a16="http://schemas.microsoft.com/office/drawing/2014/main" id="{1E75C4F7-549A-4CBE-9B5C-549A285C270A}"/>
              </a:ext>
            </a:extLst>
          </p:cNvPr>
          <p:cNvSpPr>
            <a:spLocks noGrp="1"/>
          </p:cNvSpPr>
          <p:nvPr>
            <p:ph type="body" sz="half" idx="19"/>
          </p:nvPr>
        </p:nvSpPr>
        <p:spPr/>
        <p:txBody>
          <a:bodyPr/>
          <a:lstStyle/>
          <a:p>
            <a:endParaRPr lang="en-US"/>
          </a:p>
        </p:txBody>
      </p:sp>
      <p:sp>
        <p:nvSpPr>
          <p:cNvPr id="11" name="Text Placeholder 10">
            <a:extLst>
              <a:ext uri="{FF2B5EF4-FFF2-40B4-BE49-F238E27FC236}">
                <a16:creationId xmlns:a16="http://schemas.microsoft.com/office/drawing/2014/main" id="{F5CB47A3-BF99-A4AD-0E45-A3BDF5AB04EF}"/>
              </a:ext>
            </a:extLst>
          </p:cNvPr>
          <p:cNvSpPr>
            <a:spLocks noGrp="1"/>
          </p:cNvSpPr>
          <p:nvPr>
            <p:ph type="body" sz="half" idx="20"/>
          </p:nvPr>
        </p:nvSpPr>
        <p:spPr/>
        <p:txBody>
          <a:bodyPr/>
          <a:lstStyle/>
          <a:p>
            <a:endParaRPr lang="en-US"/>
          </a:p>
        </p:txBody>
      </p:sp>
      <p:sp>
        <p:nvSpPr>
          <p:cNvPr id="12" name="Text Placeholder 11">
            <a:extLst>
              <a:ext uri="{FF2B5EF4-FFF2-40B4-BE49-F238E27FC236}">
                <a16:creationId xmlns:a16="http://schemas.microsoft.com/office/drawing/2014/main" id="{C739C8CA-F6B3-A6ED-4FB2-282512896951}"/>
              </a:ext>
            </a:extLst>
          </p:cNvPr>
          <p:cNvSpPr>
            <a:spLocks noGrp="1"/>
          </p:cNvSpPr>
          <p:nvPr>
            <p:ph type="body" sz="half" idx="21"/>
          </p:nvPr>
        </p:nvSpPr>
        <p:spPr/>
        <p:txBody>
          <a:bodyPr/>
          <a:lstStyle/>
          <a:p>
            <a:endParaRPr lang="en-US"/>
          </a:p>
        </p:txBody>
      </p:sp>
      <p:sp>
        <p:nvSpPr>
          <p:cNvPr id="13" name="Text Placeholder 12">
            <a:extLst>
              <a:ext uri="{FF2B5EF4-FFF2-40B4-BE49-F238E27FC236}">
                <a16:creationId xmlns:a16="http://schemas.microsoft.com/office/drawing/2014/main" id="{C2DBB62B-DB8C-7B3D-544A-5D4ECFF914C8}"/>
              </a:ext>
            </a:extLst>
          </p:cNvPr>
          <p:cNvSpPr>
            <a:spLocks noGrp="1"/>
          </p:cNvSpPr>
          <p:nvPr>
            <p:ph type="body" sz="half" idx="22"/>
          </p:nvPr>
        </p:nvSpPr>
        <p:spPr/>
        <p:txBody>
          <a:bodyPr/>
          <a:lstStyle/>
          <a:p>
            <a:endParaRPr lang="en-US"/>
          </a:p>
        </p:txBody>
      </p:sp>
      <p:sp>
        <p:nvSpPr>
          <p:cNvPr id="14" name="Text Placeholder 13">
            <a:extLst>
              <a:ext uri="{FF2B5EF4-FFF2-40B4-BE49-F238E27FC236}">
                <a16:creationId xmlns:a16="http://schemas.microsoft.com/office/drawing/2014/main" id="{7D9F981B-6AD3-F929-3408-EBBCB40670A0}"/>
              </a:ext>
            </a:extLst>
          </p:cNvPr>
          <p:cNvSpPr>
            <a:spLocks noGrp="1"/>
          </p:cNvSpPr>
          <p:nvPr>
            <p:ph type="body" sz="half" idx="23"/>
          </p:nvPr>
        </p:nvSpPr>
        <p:spPr/>
        <p:txBody>
          <a:bodyPr/>
          <a:lstStyle/>
          <a:p>
            <a:endParaRPr lang="en-US"/>
          </a:p>
        </p:txBody>
      </p:sp>
    </p:spTree>
    <p:extLst>
      <p:ext uri="{BB962C8B-B14F-4D97-AF65-F5344CB8AC3E}">
        <p14:creationId xmlns:p14="http://schemas.microsoft.com/office/powerpoint/2010/main" val="169799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70CCB-C7E1-E411-2A8E-C7E25F30523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47FC8BE-0E70-4D75-54E4-4D26590A09F1}"/>
              </a:ext>
            </a:extLst>
          </p:cNvPr>
          <p:cNvSpPr>
            <a:spLocks noGrp="1"/>
          </p:cNvSpPr>
          <p:nvPr>
            <p:ph type="sldNum" sz="quarter" idx="12"/>
          </p:nvPr>
        </p:nvSpPr>
        <p:spPr/>
        <p:txBody>
          <a:bodyPr/>
          <a:lstStyle/>
          <a:p>
            <a:fld id="{BC299515-5A6B-4DF8-BE46-739224BBAF19}" type="slidenum">
              <a:rPr lang="en-US" smtClean="0"/>
              <a:pPr/>
              <a:t>24</a:t>
            </a:fld>
            <a:endParaRPr lang="en-US" dirty="0"/>
          </a:p>
        </p:txBody>
      </p:sp>
      <p:sp>
        <p:nvSpPr>
          <p:cNvPr id="5" name="Title 4">
            <a:extLst>
              <a:ext uri="{FF2B5EF4-FFF2-40B4-BE49-F238E27FC236}">
                <a16:creationId xmlns:a16="http://schemas.microsoft.com/office/drawing/2014/main" id="{D33A60B2-76A4-3603-7A97-B3082C452284}"/>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4046DEF0-C8D8-31C0-90A3-4009B920CBF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2831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BCAD7-F4CE-3C86-A9EC-CF88D3948A9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BD5C16A-D772-3469-A40E-BA4DCEAD6BB6}"/>
              </a:ext>
            </a:extLst>
          </p:cNvPr>
          <p:cNvSpPr>
            <a:spLocks noGrp="1"/>
          </p:cNvSpPr>
          <p:nvPr>
            <p:ph type="sldNum" sz="quarter" idx="12"/>
          </p:nvPr>
        </p:nvSpPr>
        <p:spPr/>
        <p:txBody>
          <a:bodyPr/>
          <a:lstStyle/>
          <a:p>
            <a:fld id="{BC299515-5A6B-4DF8-BE46-739224BBAF19}" type="slidenum">
              <a:rPr lang="en-US" smtClean="0"/>
              <a:pPr/>
              <a:t>25</a:t>
            </a:fld>
            <a:endParaRPr lang="en-US" dirty="0"/>
          </a:p>
        </p:txBody>
      </p:sp>
      <p:sp>
        <p:nvSpPr>
          <p:cNvPr id="5" name="Title 4">
            <a:extLst>
              <a:ext uri="{FF2B5EF4-FFF2-40B4-BE49-F238E27FC236}">
                <a16:creationId xmlns:a16="http://schemas.microsoft.com/office/drawing/2014/main" id="{7647B903-9469-4DDC-07E6-611FE5DB206C}"/>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09A6BE59-DF61-1B29-CA5E-2E5F963AE16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72507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2612-BF30-A77B-3D7C-287E91B6337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15739E-16E0-D309-6209-E4D0B021246E}"/>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9966464C-FC46-789A-B0D8-CDB85687C03C}"/>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9DB37A99-7DC1-1409-12A5-6358711BF744}"/>
              </a:ext>
            </a:extLst>
          </p:cNvPr>
          <p:cNvSpPr>
            <a:spLocks noGrp="1"/>
          </p:cNvSpPr>
          <p:nvPr>
            <p:ph type="sldNum" sz="quarter" idx="12"/>
          </p:nvPr>
        </p:nvSpPr>
        <p:spPr/>
        <p:txBody>
          <a:bodyPr/>
          <a:lstStyle/>
          <a:p>
            <a:fld id="{BC299515-5A6B-4DF8-BE46-739224BBAF19}" type="slidenum">
              <a:rPr lang="en-US" smtClean="0"/>
              <a:pPr/>
              <a:t>26</a:t>
            </a:fld>
            <a:endParaRPr lang="en-US" dirty="0"/>
          </a:p>
        </p:txBody>
      </p:sp>
    </p:spTree>
    <p:extLst>
      <p:ext uri="{BB962C8B-B14F-4D97-AF65-F5344CB8AC3E}">
        <p14:creationId xmlns:p14="http://schemas.microsoft.com/office/powerpoint/2010/main" val="815420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5AE9D-4787-06C0-A8DB-1DB846B54A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FF74928-0A3B-2E12-C0DD-1D63392667D0}"/>
              </a:ext>
            </a:extLst>
          </p:cNvPr>
          <p:cNvSpPr>
            <a:spLocks noGrp="1"/>
          </p:cNvSpPr>
          <p:nvPr>
            <p:ph type="sldNum" sz="quarter" idx="12"/>
          </p:nvPr>
        </p:nvSpPr>
        <p:spPr/>
        <p:txBody>
          <a:bodyPr/>
          <a:lstStyle/>
          <a:p>
            <a:fld id="{BC299515-5A6B-4DF8-BE46-739224BBAF19}" type="slidenum">
              <a:rPr lang="en-US" smtClean="0">
                <a:solidFill>
                  <a:schemeClr val="tx1"/>
                </a:solidFill>
              </a:rPr>
              <a:pPr/>
              <a:t>27</a:t>
            </a:fld>
            <a:endParaRPr lang="en-US" dirty="0">
              <a:solidFill>
                <a:schemeClr val="tx1"/>
              </a:solidFill>
            </a:endParaRPr>
          </a:p>
        </p:txBody>
      </p:sp>
      <p:sp>
        <p:nvSpPr>
          <p:cNvPr id="5" name="Title 4">
            <a:extLst>
              <a:ext uri="{FF2B5EF4-FFF2-40B4-BE49-F238E27FC236}">
                <a16:creationId xmlns:a16="http://schemas.microsoft.com/office/drawing/2014/main" id="{5CFAF883-846C-9F20-EB02-D7C69B03CEAB}"/>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6B00B67-5213-2AFA-A64F-AA9B976D188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3766606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698D3E8-3ACE-1CA5-5CA3-2297BB4DBB5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8FFEA1-1F09-778C-49C2-819371164EF5}"/>
              </a:ext>
            </a:extLst>
          </p:cNvPr>
          <p:cNvSpPr>
            <a:spLocks noGrp="1"/>
          </p:cNvSpPr>
          <p:nvPr>
            <p:ph type="sldNum" sz="quarter" idx="12"/>
          </p:nvPr>
        </p:nvSpPr>
        <p:spPr/>
        <p:txBody>
          <a:bodyPr/>
          <a:lstStyle/>
          <a:p>
            <a:fld id="{BC299515-5A6B-4DF8-BE46-739224BBAF19}" type="slidenum">
              <a:rPr lang="en-US" smtClean="0"/>
              <a:pPr/>
              <a:t>28</a:t>
            </a:fld>
            <a:endParaRPr lang="en-US" dirty="0"/>
          </a:p>
        </p:txBody>
      </p:sp>
      <p:sp>
        <p:nvSpPr>
          <p:cNvPr id="12" name="Title 11">
            <a:extLst>
              <a:ext uri="{FF2B5EF4-FFF2-40B4-BE49-F238E27FC236}">
                <a16:creationId xmlns:a16="http://schemas.microsoft.com/office/drawing/2014/main" id="{BCFE3B0A-64A8-8200-5B9C-DF448DDAE218}"/>
              </a:ext>
            </a:extLst>
          </p:cNvPr>
          <p:cNvSpPr>
            <a:spLocks noGrp="1"/>
          </p:cNvSpPr>
          <p:nvPr>
            <p:ph type="title"/>
          </p:nvPr>
        </p:nvSpPr>
        <p:spPr/>
        <p:txBody>
          <a:bodyPr/>
          <a:lstStyle/>
          <a:p>
            <a:endParaRPr lang="en-US"/>
          </a:p>
        </p:txBody>
      </p:sp>
      <p:sp>
        <p:nvSpPr>
          <p:cNvPr id="14" name="Text Placeholder 13">
            <a:extLst>
              <a:ext uri="{FF2B5EF4-FFF2-40B4-BE49-F238E27FC236}">
                <a16:creationId xmlns:a16="http://schemas.microsoft.com/office/drawing/2014/main" id="{4983C749-862D-C068-61BB-6F9FFE0732B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759513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1BA644-8560-F357-724E-6D7E762409A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8B301FD8-49EC-7239-33C0-85F70AF8692A}"/>
              </a:ext>
            </a:extLst>
          </p:cNvPr>
          <p:cNvSpPr>
            <a:spLocks noGrp="1"/>
          </p:cNvSpPr>
          <p:nvPr>
            <p:ph type="sldNum" sz="quarter" idx="12"/>
          </p:nvPr>
        </p:nvSpPr>
        <p:spPr/>
        <p:txBody>
          <a:bodyPr/>
          <a:lstStyle/>
          <a:p>
            <a:fld id="{BC299515-5A6B-4DF8-BE46-739224BBAF19}" type="slidenum">
              <a:rPr lang="en-US" smtClean="0"/>
              <a:pPr/>
              <a:t>29</a:t>
            </a:fld>
            <a:endParaRPr lang="en-US" dirty="0"/>
          </a:p>
        </p:txBody>
      </p:sp>
      <p:sp>
        <p:nvSpPr>
          <p:cNvPr id="6" name="Title 5">
            <a:extLst>
              <a:ext uri="{FF2B5EF4-FFF2-40B4-BE49-F238E27FC236}">
                <a16:creationId xmlns:a16="http://schemas.microsoft.com/office/drawing/2014/main" id="{77874AD0-BABE-9CDA-4B81-6804109312D1}"/>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47E6E6E7-815E-E25B-6A1A-F95C011D6F3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3117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80186-0E3B-BBAD-58EB-C4F20E1FE5A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8BAA984B-1C1C-0644-2131-25E37C26541D}"/>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1618F4AE-6D44-CB8D-39FA-90FEB852EFC7}"/>
              </a:ext>
            </a:extLst>
          </p:cNvPr>
          <p:cNvSpPr>
            <a:spLocks noGrp="1"/>
          </p:cNvSpPr>
          <p:nvPr>
            <p:ph type="sldNum" sz="quarter" idx="12"/>
          </p:nvPr>
        </p:nvSpPr>
        <p:spPr/>
        <p:txBody>
          <a:bodyPr/>
          <a:lstStyle/>
          <a:p>
            <a:fld id="{BC299515-5A6B-4DF8-BE46-739224BBAF19}" type="slidenum">
              <a:rPr lang="en-US" smtClean="0"/>
              <a:pPr/>
              <a:t>3</a:t>
            </a:fld>
            <a:endParaRPr lang="en-US" dirty="0"/>
          </a:p>
        </p:txBody>
      </p:sp>
    </p:spTree>
    <p:extLst>
      <p:ext uri="{BB962C8B-B14F-4D97-AF65-F5344CB8AC3E}">
        <p14:creationId xmlns:p14="http://schemas.microsoft.com/office/powerpoint/2010/main" val="128305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494541-CECA-56C5-8712-0936CD3A4D5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7E645033-703B-44AB-F67D-01D8693E8108}"/>
              </a:ext>
            </a:extLst>
          </p:cNvPr>
          <p:cNvSpPr>
            <a:spLocks noGrp="1"/>
          </p:cNvSpPr>
          <p:nvPr>
            <p:ph type="sldNum" sz="quarter" idx="12"/>
          </p:nvPr>
        </p:nvSpPr>
        <p:spPr/>
        <p:txBody>
          <a:bodyPr/>
          <a:lstStyle/>
          <a:p>
            <a:fld id="{BC299515-5A6B-4DF8-BE46-739224BBAF19}" type="slidenum">
              <a:rPr lang="en-US" smtClean="0"/>
              <a:pPr/>
              <a:t>30</a:t>
            </a:fld>
            <a:endParaRPr lang="en-US" dirty="0"/>
          </a:p>
        </p:txBody>
      </p:sp>
      <p:sp>
        <p:nvSpPr>
          <p:cNvPr id="6" name="Title 5">
            <a:extLst>
              <a:ext uri="{FF2B5EF4-FFF2-40B4-BE49-F238E27FC236}">
                <a16:creationId xmlns:a16="http://schemas.microsoft.com/office/drawing/2014/main" id="{222E9034-3C90-DCE4-C51F-7174447F06D8}"/>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641E1BA1-1181-3DFC-91AF-3CBB2C45D34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08973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C9EECE2-1E53-C8F8-605D-FB266801D6E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3D0E15-766B-35A9-DFFD-B85C91AD5257}"/>
              </a:ext>
            </a:extLst>
          </p:cNvPr>
          <p:cNvSpPr>
            <a:spLocks noGrp="1"/>
          </p:cNvSpPr>
          <p:nvPr>
            <p:ph type="sldNum" sz="quarter" idx="12"/>
          </p:nvPr>
        </p:nvSpPr>
        <p:spPr/>
        <p:txBody>
          <a:bodyPr/>
          <a:lstStyle/>
          <a:p>
            <a:fld id="{BC299515-5A6B-4DF8-BE46-739224BBAF19}" type="slidenum">
              <a:rPr lang="en-US" smtClean="0"/>
              <a:pPr/>
              <a:t>31</a:t>
            </a:fld>
            <a:endParaRPr lang="en-US" dirty="0"/>
          </a:p>
        </p:txBody>
      </p:sp>
      <p:sp>
        <p:nvSpPr>
          <p:cNvPr id="7" name="Title 6">
            <a:extLst>
              <a:ext uri="{FF2B5EF4-FFF2-40B4-BE49-F238E27FC236}">
                <a16:creationId xmlns:a16="http://schemas.microsoft.com/office/drawing/2014/main" id="{38BD6F9D-32D5-581D-654C-8E8A1AD6C7D1}"/>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F87DAB6B-A493-458C-3B9E-B74894F407B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97620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58F-11A3-DAD7-4F51-8BB6F04E588D}"/>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48367FB-C349-E094-CFD8-299EFB3FB89A}"/>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473F46AA-48E4-1201-F440-039BA9A58701}"/>
              </a:ext>
            </a:extLst>
          </p:cNvPr>
          <p:cNvSpPr>
            <a:spLocks noGrp="1"/>
          </p:cNvSpPr>
          <p:nvPr>
            <p:ph type="body" sz="half" idx="2"/>
          </p:nvPr>
        </p:nvSpPr>
        <p:spPr/>
        <p:txBody>
          <a:bodyPr/>
          <a:lstStyle/>
          <a:p>
            <a:endParaRPr lang="en-US"/>
          </a:p>
        </p:txBody>
      </p:sp>
      <p:sp>
        <p:nvSpPr>
          <p:cNvPr id="6" name="Slide Number Placeholder 5">
            <a:extLst>
              <a:ext uri="{FF2B5EF4-FFF2-40B4-BE49-F238E27FC236}">
                <a16:creationId xmlns:a16="http://schemas.microsoft.com/office/drawing/2014/main" id="{A485D1E6-641C-FC55-C744-1A295AAD2176}"/>
              </a:ext>
            </a:extLst>
          </p:cNvPr>
          <p:cNvSpPr>
            <a:spLocks noGrp="1"/>
          </p:cNvSpPr>
          <p:nvPr>
            <p:ph type="sldNum" sz="quarter" idx="12"/>
          </p:nvPr>
        </p:nvSpPr>
        <p:spPr/>
        <p:txBody>
          <a:bodyPr/>
          <a:lstStyle/>
          <a:p>
            <a:fld id="{BC299515-5A6B-4DF8-BE46-739224BBAF19}" type="slidenum">
              <a:rPr lang="en-US" smtClean="0"/>
              <a:pPr/>
              <a:t>32</a:t>
            </a:fld>
            <a:endParaRPr lang="en-US" dirty="0"/>
          </a:p>
        </p:txBody>
      </p:sp>
    </p:spTree>
    <p:extLst>
      <p:ext uri="{BB962C8B-B14F-4D97-AF65-F5344CB8AC3E}">
        <p14:creationId xmlns:p14="http://schemas.microsoft.com/office/powerpoint/2010/main" val="735926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B723-96E4-5935-5818-EDC90C092E9B}"/>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FC018D2-4DB8-60E3-A0E2-C89A6CF3CFFC}"/>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446A66C-9AF6-9887-22EF-7BC4A228BC7B}"/>
              </a:ext>
            </a:extLst>
          </p:cNvPr>
          <p:cNvSpPr>
            <a:spLocks noGrp="1"/>
          </p:cNvSpPr>
          <p:nvPr>
            <p:ph type="body" sz="half" idx="2"/>
          </p:nvPr>
        </p:nvSpPr>
        <p:spPr/>
        <p:txBody>
          <a:bodyPr/>
          <a:lstStyle/>
          <a:p>
            <a:endParaRPr lang="en-US"/>
          </a:p>
        </p:txBody>
      </p:sp>
      <p:sp>
        <p:nvSpPr>
          <p:cNvPr id="6" name="Slide Number Placeholder 5">
            <a:extLst>
              <a:ext uri="{FF2B5EF4-FFF2-40B4-BE49-F238E27FC236}">
                <a16:creationId xmlns:a16="http://schemas.microsoft.com/office/drawing/2014/main" id="{717C48F0-064E-A380-7493-F9D9A34D149A}"/>
              </a:ext>
            </a:extLst>
          </p:cNvPr>
          <p:cNvSpPr>
            <a:spLocks noGrp="1"/>
          </p:cNvSpPr>
          <p:nvPr>
            <p:ph type="sldNum" sz="quarter" idx="12"/>
          </p:nvPr>
        </p:nvSpPr>
        <p:spPr/>
        <p:txBody>
          <a:bodyPr/>
          <a:lstStyle/>
          <a:p>
            <a:fld id="{BC299515-5A6B-4DF8-BE46-739224BBAF19}" type="slidenum">
              <a:rPr lang="en-US" smtClean="0"/>
              <a:pPr/>
              <a:t>33</a:t>
            </a:fld>
            <a:endParaRPr lang="en-US" dirty="0"/>
          </a:p>
        </p:txBody>
      </p:sp>
    </p:spTree>
    <p:extLst>
      <p:ext uri="{BB962C8B-B14F-4D97-AF65-F5344CB8AC3E}">
        <p14:creationId xmlns:p14="http://schemas.microsoft.com/office/powerpoint/2010/main" val="3084396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9C4B0B0-59B1-3836-A732-0C633F9298FB}"/>
              </a:ext>
            </a:extLst>
          </p:cNvPr>
          <p:cNvSpPr>
            <a:spLocks noGrp="1"/>
          </p:cNvSpPr>
          <p:nvPr>
            <p:ph type="pic" sz="quarter" idx="10"/>
          </p:nvPr>
        </p:nvSpPr>
        <p:spPr/>
        <p:txBody>
          <a:bodyPr/>
          <a:lstStyle/>
          <a:p>
            <a:endParaRPr lang="en-US"/>
          </a:p>
        </p:txBody>
      </p:sp>
      <p:sp>
        <p:nvSpPr>
          <p:cNvPr id="3" name="Content Placeholder 2">
            <a:extLst>
              <a:ext uri="{FF2B5EF4-FFF2-40B4-BE49-F238E27FC236}">
                <a16:creationId xmlns:a16="http://schemas.microsoft.com/office/drawing/2014/main" id="{872B6490-FA09-4C1F-7A7A-DD2B1064D95E}"/>
              </a:ext>
            </a:extLst>
          </p:cNvPr>
          <p:cNvSpPr>
            <a:spLocks noGrp="1"/>
          </p:cNvSpPr>
          <p:nvPr>
            <p:ph sz="half" idx="4294967295"/>
          </p:nvPr>
        </p:nvSpPr>
        <p:spPr>
          <a:xfrm>
            <a:off x="838200" y="1147313"/>
            <a:ext cx="5181600" cy="5029650"/>
          </a:xfrm>
        </p:spPr>
        <p:txBody>
          <a:bodyPr/>
          <a:lstStyle/>
          <a:p>
            <a:endParaRPr lang="en-US"/>
          </a:p>
        </p:txBody>
      </p:sp>
      <p:sp>
        <p:nvSpPr>
          <p:cNvPr id="4" name="Title 3">
            <a:extLst>
              <a:ext uri="{FF2B5EF4-FFF2-40B4-BE49-F238E27FC236}">
                <a16:creationId xmlns:a16="http://schemas.microsoft.com/office/drawing/2014/main" id="{19E210CA-83B5-71B3-DA5A-017D169846D2}"/>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10C4AF12-15FD-B213-34BF-F818AEEEC450}"/>
              </a:ext>
            </a:extLst>
          </p:cNvPr>
          <p:cNvSpPr>
            <a:spLocks noGrp="1"/>
          </p:cNvSpPr>
          <p:nvPr>
            <p:ph type="sldNum" sz="quarter" idx="12"/>
          </p:nvPr>
        </p:nvSpPr>
        <p:spPr/>
        <p:txBody>
          <a:bodyPr/>
          <a:lstStyle/>
          <a:p>
            <a:fld id="{BC299515-5A6B-4DF8-BE46-739224BBAF19}" type="slidenum">
              <a:rPr lang="en-US" smtClean="0"/>
              <a:pPr/>
              <a:t>34</a:t>
            </a:fld>
            <a:endParaRPr lang="en-US" dirty="0"/>
          </a:p>
        </p:txBody>
      </p:sp>
    </p:spTree>
    <p:extLst>
      <p:ext uri="{BB962C8B-B14F-4D97-AF65-F5344CB8AC3E}">
        <p14:creationId xmlns:p14="http://schemas.microsoft.com/office/powerpoint/2010/main" val="933668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BD5600-7B46-8E16-2FAE-570F1E468A97}"/>
              </a:ext>
            </a:extLst>
          </p:cNvPr>
          <p:cNvSpPr>
            <a:spLocks noGrp="1"/>
          </p:cNvSpPr>
          <p:nvPr>
            <p:ph type="sldNum" sz="quarter" idx="12"/>
          </p:nvPr>
        </p:nvSpPr>
        <p:spPr/>
        <p:txBody>
          <a:bodyPr/>
          <a:lstStyle/>
          <a:p>
            <a:fld id="{BC299515-5A6B-4DF8-BE46-739224BBAF19}" type="slidenum">
              <a:rPr lang="en-US" smtClean="0"/>
              <a:pPr/>
              <a:t>35</a:t>
            </a:fld>
            <a:endParaRPr lang="en-US" dirty="0"/>
          </a:p>
        </p:txBody>
      </p:sp>
    </p:spTree>
    <p:extLst>
      <p:ext uri="{BB962C8B-B14F-4D97-AF65-F5344CB8AC3E}">
        <p14:creationId xmlns:p14="http://schemas.microsoft.com/office/powerpoint/2010/main" val="119371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53AA28-68DA-4E88-B784-9CF5CADF5792}"/>
              </a:ext>
            </a:extLst>
          </p:cNvPr>
          <p:cNvSpPr>
            <a:spLocks noGrp="1"/>
          </p:cNvSpPr>
          <p:nvPr>
            <p:ph type="sldNum" sz="quarter" idx="12"/>
          </p:nvPr>
        </p:nvSpPr>
        <p:spPr/>
        <p:txBody>
          <a:bodyPr/>
          <a:lstStyle/>
          <a:p>
            <a:fld id="{BC299515-5A6B-4DF8-BE46-739224BBAF19}" type="slidenum">
              <a:rPr lang="en-US" smtClean="0"/>
              <a:pPr/>
              <a:t>36</a:t>
            </a:fld>
            <a:endParaRPr lang="en-US" dirty="0"/>
          </a:p>
        </p:txBody>
      </p:sp>
    </p:spTree>
    <p:extLst>
      <p:ext uri="{BB962C8B-B14F-4D97-AF65-F5344CB8AC3E}">
        <p14:creationId xmlns:p14="http://schemas.microsoft.com/office/powerpoint/2010/main" val="3760523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E2EA5-69E1-DB56-D231-EA3E2F73C64C}"/>
              </a:ext>
            </a:extLst>
          </p:cNvPr>
          <p:cNvSpPr>
            <a:spLocks noGrp="1"/>
          </p:cNvSpPr>
          <p:nvPr>
            <p:ph type="sldNum" sz="quarter" idx="12"/>
          </p:nvPr>
        </p:nvSpPr>
        <p:spPr/>
        <p:txBody>
          <a:bodyPr/>
          <a:lstStyle/>
          <a:p>
            <a:fld id="{BC299515-5A6B-4DF8-BE46-739224BBAF19}" type="slidenum">
              <a:rPr lang="en-US" smtClean="0"/>
              <a:pPr/>
              <a:t>37</a:t>
            </a:fld>
            <a:endParaRPr lang="en-US" dirty="0"/>
          </a:p>
        </p:txBody>
      </p:sp>
    </p:spTree>
    <p:extLst>
      <p:ext uri="{BB962C8B-B14F-4D97-AF65-F5344CB8AC3E}">
        <p14:creationId xmlns:p14="http://schemas.microsoft.com/office/powerpoint/2010/main" val="4116542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F8402B-2BE6-04F0-E7E0-092A9E77B315}"/>
              </a:ext>
            </a:extLst>
          </p:cNvPr>
          <p:cNvSpPr>
            <a:spLocks noGrp="1"/>
          </p:cNvSpPr>
          <p:nvPr>
            <p:ph type="sldNum" sz="quarter" idx="12"/>
          </p:nvPr>
        </p:nvSpPr>
        <p:spPr/>
        <p:txBody>
          <a:bodyPr/>
          <a:lstStyle/>
          <a:p>
            <a:fld id="{BC299515-5A6B-4DF8-BE46-739224BBAF19}" type="slidenum">
              <a:rPr lang="en-US" smtClean="0"/>
              <a:pPr/>
              <a:t>38</a:t>
            </a:fld>
            <a:endParaRPr lang="en-US" dirty="0"/>
          </a:p>
        </p:txBody>
      </p:sp>
    </p:spTree>
    <p:extLst>
      <p:ext uri="{BB962C8B-B14F-4D97-AF65-F5344CB8AC3E}">
        <p14:creationId xmlns:p14="http://schemas.microsoft.com/office/powerpoint/2010/main" val="4077119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3A1A72-6385-C4C6-B898-8189121B7867}"/>
              </a:ext>
            </a:extLst>
          </p:cNvPr>
          <p:cNvSpPr>
            <a:spLocks noGrp="1"/>
          </p:cNvSpPr>
          <p:nvPr>
            <p:ph idx="4294967295"/>
          </p:nvPr>
        </p:nvSpPr>
        <p:spPr>
          <a:xfrm>
            <a:off x="838200" y="640080"/>
            <a:ext cx="10515600" cy="5536883"/>
          </a:xfrm>
        </p:spPr>
        <p:txBody>
          <a:bodyPr>
            <a:normAutofit/>
          </a:bodyPr>
          <a:lstStyle/>
          <a:p>
            <a:pPr marL="0" indent="0" algn="ctr">
              <a:buNone/>
            </a:pPr>
            <a:r>
              <a:rPr lang="en-US" sz="3200" b="1" dirty="0">
                <a:solidFill>
                  <a:schemeClr val="tx2"/>
                </a:solidFill>
              </a:rPr>
              <a:t>TAURUS FLOOD, 2024. ALL RIGHTS RESERVED. THIS INFORMATION IS FOR GENERAL PURPOSES ONLY AND IS NOT INTENDED TO PROVIDE LEGAL OR REGULATORY ADVICE. IT IS NOT INTENDED TO BE A SUBSTITUTE FOR ANY NFIP PUBLICATIONS.</a:t>
            </a:r>
          </a:p>
          <a:p>
            <a:pPr algn="ctr"/>
            <a:endParaRPr lang="en-US" sz="3200" b="1" dirty="0">
              <a:solidFill>
                <a:schemeClr val="tx2"/>
              </a:solidFill>
            </a:endParaRPr>
          </a:p>
        </p:txBody>
      </p:sp>
      <p:sp>
        <p:nvSpPr>
          <p:cNvPr id="4" name="Slide Number Placeholder 3">
            <a:extLst>
              <a:ext uri="{FF2B5EF4-FFF2-40B4-BE49-F238E27FC236}">
                <a16:creationId xmlns:a16="http://schemas.microsoft.com/office/drawing/2014/main" id="{9DC0BE72-AF3B-7A4A-B364-3EE5D03AB121}"/>
              </a:ext>
            </a:extLst>
          </p:cNvPr>
          <p:cNvSpPr>
            <a:spLocks noGrp="1"/>
          </p:cNvSpPr>
          <p:nvPr>
            <p:ph type="sldNum" sz="quarter" idx="12"/>
          </p:nvPr>
        </p:nvSpPr>
        <p:spPr/>
        <p:txBody>
          <a:bodyPr/>
          <a:lstStyle/>
          <a:p>
            <a:fld id="{BC299515-5A6B-4DF8-BE46-739224BBAF19}" type="slidenum">
              <a:rPr lang="en-US" smtClean="0"/>
              <a:pPr/>
              <a:t>39</a:t>
            </a:fld>
            <a:endParaRPr lang="en-US" dirty="0"/>
          </a:p>
        </p:txBody>
      </p:sp>
      <p:sp>
        <p:nvSpPr>
          <p:cNvPr id="5" name="Content Placeholder 4">
            <a:extLst>
              <a:ext uri="{FF2B5EF4-FFF2-40B4-BE49-F238E27FC236}">
                <a16:creationId xmlns:a16="http://schemas.microsoft.com/office/drawing/2014/main" id="{416D63C9-780C-3AEB-5CE6-E72DAB2CB537}"/>
              </a:ext>
            </a:extLst>
          </p:cNvPr>
          <p:cNvSpPr>
            <a:spLocks noGrp="1"/>
          </p:cNvSpPr>
          <p:nvPr>
            <p:ph idx="4294967295"/>
          </p:nvPr>
        </p:nvSpPr>
        <p:spPr>
          <a:xfrm>
            <a:off x="838200" y="3624742"/>
            <a:ext cx="10515600" cy="1219200"/>
          </a:xfrm>
        </p:spPr>
        <p:txBody>
          <a:bodyPr/>
          <a:lstStyle/>
          <a:p>
            <a:pPr marL="0" indent="0" algn="ctr">
              <a:buNone/>
            </a:pPr>
            <a:r>
              <a:rPr lang="en-US" dirty="0">
                <a:solidFill>
                  <a:schemeClr val="accent2"/>
                </a:solidFill>
              </a:rPr>
              <a:t>Note: These materials may become dated as NFIP rules and regulations change.</a:t>
            </a:r>
          </a:p>
        </p:txBody>
      </p:sp>
    </p:spTree>
    <p:extLst>
      <p:ext uri="{BB962C8B-B14F-4D97-AF65-F5344CB8AC3E}">
        <p14:creationId xmlns:p14="http://schemas.microsoft.com/office/powerpoint/2010/main" val="382577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F32C-C5BC-1F41-BD35-003EFA91C9D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943AF2-6557-0386-E64D-06D701077E85}"/>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D589E2E4-36FD-FF32-A00B-913D2EDF5539}"/>
              </a:ext>
            </a:extLst>
          </p:cNvPr>
          <p:cNvSpPr>
            <a:spLocks noGrp="1"/>
          </p:cNvSpPr>
          <p:nvPr>
            <p:ph type="sldNum" sz="quarter" idx="12"/>
          </p:nvPr>
        </p:nvSpPr>
        <p:spPr/>
        <p:txBody>
          <a:bodyPr/>
          <a:lstStyle/>
          <a:p>
            <a:fld id="{BC299515-5A6B-4DF8-BE46-739224BBAF19}" type="slidenum">
              <a:rPr lang="en-US" smtClean="0"/>
              <a:pPr/>
              <a:t>4</a:t>
            </a:fld>
            <a:endParaRPr lang="en-US" dirty="0"/>
          </a:p>
        </p:txBody>
      </p:sp>
    </p:spTree>
    <p:extLst>
      <p:ext uri="{BB962C8B-B14F-4D97-AF65-F5344CB8AC3E}">
        <p14:creationId xmlns:p14="http://schemas.microsoft.com/office/powerpoint/2010/main" val="1512006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7E47-99D8-0203-2DE2-28AFDA2227C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17C788C-97B6-ABE0-89E9-E75BDFDC3276}"/>
              </a:ext>
            </a:extLst>
          </p:cNvPr>
          <p:cNvSpPr>
            <a:spLocks noGrp="1"/>
          </p:cNvSpPr>
          <p:nvPr>
            <p:ph type="sldNum" sz="quarter" idx="12"/>
          </p:nvPr>
        </p:nvSpPr>
        <p:spPr/>
        <p:txBody>
          <a:bodyPr/>
          <a:lstStyle/>
          <a:p>
            <a:fld id="{BC299515-5A6B-4DF8-BE46-739224BBAF19}" type="slidenum">
              <a:rPr lang="en-US" smtClean="0"/>
              <a:pPr/>
              <a:t>40</a:t>
            </a:fld>
            <a:endParaRPr lang="en-US" dirty="0"/>
          </a:p>
        </p:txBody>
      </p:sp>
    </p:spTree>
    <p:extLst>
      <p:ext uri="{BB962C8B-B14F-4D97-AF65-F5344CB8AC3E}">
        <p14:creationId xmlns:p14="http://schemas.microsoft.com/office/powerpoint/2010/main" val="100957780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D305-6035-B635-05DB-81AE276889D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1555B8D-6392-2148-4221-706242A9E4B2}"/>
              </a:ext>
            </a:extLst>
          </p:cNvPr>
          <p:cNvSpPr>
            <a:spLocks noGrp="1"/>
          </p:cNvSpPr>
          <p:nvPr>
            <p:ph type="sldNum" sz="quarter" idx="12"/>
          </p:nvPr>
        </p:nvSpPr>
        <p:spPr/>
        <p:txBody>
          <a:bodyPr/>
          <a:lstStyle/>
          <a:p>
            <a:fld id="{BC299515-5A6B-4DF8-BE46-739224BBAF19}" type="slidenum">
              <a:rPr lang="en-US" smtClean="0"/>
              <a:pPr/>
              <a:t>41</a:t>
            </a:fld>
            <a:endParaRPr lang="en-US" dirty="0"/>
          </a:p>
        </p:txBody>
      </p:sp>
    </p:spTree>
    <p:extLst>
      <p:ext uri="{BB962C8B-B14F-4D97-AF65-F5344CB8AC3E}">
        <p14:creationId xmlns:p14="http://schemas.microsoft.com/office/powerpoint/2010/main" val="321684936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3731-EA26-0BF4-4BBA-08B5DCBBD5B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C554CD9-6A21-E433-18FE-C0222F59539F}"/>
              </a:ext>
            </a:extLst>
          </p:cNvPr>
          <p:cNvSpPr>
            <a:spLocks noGrp="1"/>
          </p:cNvSpPr>
          <p:nvPr>
            <p:ph type="sldNum" sz="quarter" idx="12"/>
          </p:nvPr>
        </p:nvSpPr>
        <p:spPr/>
        <p:txBody>
          <a:bodyPr/>
          <a:lstStyle/>
          <a:p>
            <a:fld id="{BC299515-5A6B-4DF8-BE46-739224BBAF19}" type="slidenum">
              <a:rPr lang="en-US" smtClean="0"/>
              <a:pPr/>
              <a:t>42</a:t>
            </a:fld>
            <a:endParaRPr lang="en-US" dirty="0"/>
          </a:p>
        </p:txBody>
      </p:sp>
    </p:spTree>
    <p:extLst>
      <p:ext uri="{BB962C8B-B14F-4D97-AF65-F5344CB8AC3E}">
        <p14:creationId xmlns:p14="http://schemas.microsoft.com/office/powerpoint/2010/main" val="263617419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3D6FC-A083-7611-CA63-748AE8D0A873}"/>
              </a:ext>
            </a:extLst>
          </p:cNvPr>
          <p:cNvSpPr>
            <a:spLocks noGrp="1"/>
          </p:cNvSpPr>
          <p:nvPr>
            <p:ph type="sldNum" sz="quarter" idx="12"/>
          </p:nvPr>
        </p:nvSpPr>
        <p:spPr/>
        <p:txBody>
          <a:bodyPr/>
          <a:lstStyle/>
          <a:p>
            <a:fld id="{BC299515-5A6B-4DF8-BE46-739224BBAF19}" type="slidenum">
              <a:rPr lang="en-US" smtClean="0"/>
              <a:pPr/>
              <a:t>5</a:t>
            </a:fld>
            <a:endParaRPr lang="en-US" dirty="0"/>
          </a:p>
        </p:txBody>
      </p:sp>
      <p:sp>
        <p:nvSpPr>
          <p:cNvPr id="4" name="Title 3">
            <a:extLst>
              <a:ext uri="{FF2B5EF4-FFF2-40B4-BE49-F238E27FC236}">
                <a16:creationId xmlns:a16="http://schemas.microsoft.com/office/drawing/2014/main" id="{28873315-25CB-58D7-9941-DB73F857BC8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9456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F847F9-FC02-F1ED-395C-AAE2B735A5E1}"/>
              </a:ext>
            </a:extLst>
          </p:cNvPr>
          <p:cNvSpPr>
            <a:spLocks noGrp="1"/>
          </p:cNvSpPr>
          <p:nvPr>
            <p:ph type="sldNum" sz="quarter" idx="12"/>
          </p:nvPr>
        </p:nvSpPr>
        <p:spPr/>
        <p:txBody>
          <a:bodyPr/>
          <a:lstStyle/>
          <a:p>
            <a:fld id="{BC299515-5A6B-4DF8-BE46-739224BBAF19}" type="slidenum">
              <a:rPr lang="en-US" smtClean="0"/>
              <a:pPr/>
              <a:t>6</a:t>
            </a:fld>
            <a:endParaRPr lang="en-US" dirty="0"/>
          </a:p>
        </p:txBody>
      </p:sp>
      <p:sp>
        <p:nvSpPr>
          <p:cNvPr id="4" name="Title 3">
            <a:extLst>
              <a:ext uri="{FF2B5EF4-FFF2-40B4-BE49-F238E27FC236}">
                <a16:creationId xmlns:a16="http://schemas.microsoft.com/office/drawing/2014/main" id="{CBD85C9A-DFBD-B719-BE64-6761889ECA9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941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E9D2E5-D63A-733F-33CF-23553C8B2A84}"/>
              </a:ext>
            </a:extLst>
          </p:cNvPr>
          <p:cNvSpPr>
            <a:spLocks noGrp="1"/>
          </p:cNvSpPr>
          <p:nvPr>
            <p:ph type="sldNum" sz="quarter" idx="12"/>
          </p:nvPr>
        </p:nvSpPr>
        <p:spPr/>
        <p:txBody>
          <a:bodyPr/>
          <a:lstStyle/>
          <a:p>
            <a:fld id="{BC299515-5A6B-4DF8-BE46-739224BBAF19}" type="slidenum">
              <a:rPr lang="en-US" smtClean="0"/>
              <a:pPr/>
              <a:t>7</a:t>
            </a:fld>
            <a:endParaRPr lang="en-US" dirty="0"/>
          </a:p>
        </p:txBody>
      </p:sp>
      <p:sp>
        <p:nvSpPr>
          <p:cNvPr id="4" name="Title 3">
            <a:extLst>
              <a:ext uri="{FF2B5EF4-FFF2-40B4-BE49-F238E27FC236}">
                <a16:creationId xmlns:a16="http://schemas.microsoft.com/office/drawing/2014/main" id="{59A21AEE-7763-7386-B201-213250C3FDB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5280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AC54E6-8701-42CF-8E37-BEA0F9013D70}"/>
              </a:ext>
            </a:extLst>
          </p:cNvPr>
          <p:cNvSpPr>
            <a:spLocks noGrp="1"/>
          </p:cNvSpPr>
          <p:nvPr>
            <p:ph type="sldNum" sz="quarter" idx="12"/>
          </p:nvPr>
        </p:nvSpPr>
        <p:spPr/>
        <p:txBody>
          <a:bodyPr/>
          <a:lstStyle/>
          <a:p>
            <a:fld id="{BC299515-5A6B-4DF8-BE46-739224BBAF19}" type="slidenum">
              <a:rPr lang="en-US" smtClean="0"/>
              <a:pPr/>
              <a:t>8</a:t>
            </a:fld>
            <a:endParaRPr lang="en-US" dirty="0"/>
          </a:p>
        </p:txBody>
      </p:sp>
      <p:sp>
        <p:nvSpPr>
          <p:cNvPr id="4" name="Title 3">
            <a:extLst>
              <a:ext uri="{FF2B5EF4-FFF2-40B4-BE49-F238E27FC236}">
                <a16:creationId xmlns:a16="http://schemas.microsoft.com/office/drawing/2014/main" id="{F493A370-0216-5102-5C5F-46CB9EF2831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87476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58B62C-D388-FC5A-8053-65EFCCCAC6C9}"/>
              </a:ext>
            </a:extLst>
          </p:cNvPr>
          <p:cNvSpPr>
            <a:spLocks noGrp="1"/>
          </p:cNvSpPr>
          <p:nvPr>
            <p:ph type="sldNum" sz="quarter" idx="12"/>
          </p:nvPr>
        </p:nvSpPr>
        <p:spPr/>
        <p:txBody>
          <a:bodyPr/>
          <a:lstStyle/>
          <a:p>
            <a:fld id="{BC299515-5A6B-4DF8-BE46-739224BBAF19}" type="slidenum">
              <a:rPr lang="en-US" smtClean="0"/>
              <a:pPr/>
              <a:t>9</a:t>
            </a:fld>
            <a:endParaRPr lang="en-US" dirty="0"/>
          </a:p>
        </p:txBody>
      </p:sp>
      <p:sp>
        <p:nvSpPr>
          <p:cNvPr id="4" name="Title 3">
            <a:extLst>
              <a:ext uri="{FF2B5EF4-FFF2-40B4-BE49-F238E27FC236}">
                <a16:creationId xmlns:a16="http://schemas.microsoft.com/office/drawing/2014/main" id="{8928DD57-57EA-82CC-103F-EC783433F37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21711252"/>
      </p:ext>
    </p:extLst>
  </p:cSld>
  <p:clrMapOvr>
    <a:masterClrMapping/>
  </p:clrMapOvr>
</p:sld>
</file>

<file path=ppt/theme/theme1.xml><?xml version="1.0" encoding="utf-8"?>
<a:theme xmlns:a="http://schemas.openxmlformats.org/drawingml/2006/main" name="Office Theme">
  <a:themeElements>
    <a:clrScheme name="Taurus NFS 2023">
      <a:dk1>
        <a:srgbClr val="5C5C5C"/>
      </a:dk1>
      <a:lt1>
        <a:srgbClr val="FFFFFF"/>
      </a:lt1>
      <a:dk2>
        <a:srgbClr val="002060"/>
      </a:dk2>
      <a:lt2>
        <a:srgbClr val="F1F2F1"/>
      </a:lt2>
      <a:accent1>
        <a:srgbClr val="003A74"/>
      </a:accent1>
      <a:accent2>
        <a:srgbClr val="6E18FF"/>
      </a:accent2>
      <a:accent3>
        <a:srgbClr val="02BCFD"/>
      </a:accent3>
      <a:accent4>
        <a:srgbClr val="2EBEC7"/>
      </a:accent4>
      <a:accent5>
        <a:srgbClr val="F1F2F1"/>
      </a:accent5>
      <a:accent6>
        <a:srgbClr val="AF80FE"/>
      </a:accent6>
      <a:hlink>
        <a:srgbClr val="0563C1"/>
      </a:hlink>
      <a:folHlink>
        <a:srgbClr val="954F72"/>
      </a:folHlink>
    </a:clrScheme>
    <a:fontScheme name="Taurus NFS 2023">
      <a:majorFont>
        <a:latin typeface="Poppi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103</Words>
  <Application>Microsoft Office PowerPoint</Application>
  <PresentationFormat>Widescreen</PresentationFormat>
  <Paragraphs>45</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Davis</dc:creator>
  <cp:lastModifiedBy>Olivia Davis</cp:lastModifiedBy>
  <cp:revision>10</cp:revision>
  <dcterms:created xsi:type="dcterms:W3CDTF">2023-10-16T15:07:18Z</dcterms:created>
  <dcterms:modified xsi:type="dcterms:W3CDTF">2024-04-22T15:58:47Z</dcterms:modified>
</cp:coreProperties>
</file>